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6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7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8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9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0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1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2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3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1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15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16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17.xml" ContentType="application/vnd.openxmlformats-officedocument.theme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theme/theme18.xml" ContentType="application/vnd.openxmlformats-officedocument.theme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theme/theme19.xml" ContentType="application/vnd.openxmlformats-officedocument.theme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20.xml" ContentType="application/vnd.openxmlformats-officedocument.theme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21.xml" ContentType="application/vnd.openxmlformats-officedocument.theme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theme/theme22.xml" ContentType="application/vnd.openxmlformats-officedocument.theme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theme/theme23.xml" ContentType="application/vnd.openxmlformats-officedocument.theme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24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theme/theme25.xml" ContentType="application/vnd.openxmlformats-officedocument.theme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theme/theme26.xml" ContentType="application/vnd.openxmlformats-officedocument.theme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theme/theme27.xml" ContentType="application/vnd.openxmlformats-officedocument.theme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theme/theme28.xml" ContentType="application/vnd.openxmlformats-officedocument.theme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theme/theme29.xml" ContentType="application/vnd.openxmlformats-officedocument.theme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theme/theme30.xml" ContentType="application/vnd.openxmlformats-officedocument.theme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theme/theme31.xml" ContentType="application/vnd.openxmlformats-officedocument.theme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theme/theme32.xml" ContentType="application/vnd.openxmlformats-officedocument.theme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theme/theme33.xml" ContentType="application/vnd.openxmlformats-officedocument.theme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theme/theme34.xml" ContentType="application/vnd.openxmlformats-officedocument.theme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theme/theme35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theme/theme36.xml" ContentType="application/vnd.openxmlformats-officedocument.theme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theme/theme37.xml" ContentType="application/vnd.openxmlformats-officedocument.theme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theme/theme38.xml" ContentType="application/vnd.openxmlformats-officedocument.theme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theme/theme39.xml" ContentType="application/vnd.openxmlformats-officedocument.theme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theme/theme40.xml" ContentType="application/vnd.openxmlformats-officedocument.theme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theme/theme41.xml" ContentType="application/vnd.openxmlformats-officedocument.theme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theme/theme42.xml" ContentType="application/vnd.openxmlformats-officedocument.theme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theme/theme43.xml" ContentType="application/vnd.openxmlformats-officedocument.theme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theme/theme44.xml" ContentType="application/vnd.openxmlformats-officedocument.theme+xml"/>
  <Override PartName="/ppt/theme/theme4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  <p:sldMasterId id="2147483702" r:id="rId4"/>
    <p:sldMasterId id="2147483723" r:id="rId5"/>
    <p:sldMasterId id="2147483744" r:id="rId6"/>
    <p:sldMasterId id="2147483765" r:id="rId7"/>
    <p:sldMasterId id="2147483786" r:id="rId8"/>
    <p:sldMasterId id="2147483807" r:id="rId9"/>
    <p:sldMasterId id="2147483828" r:id="rId10"/>
    <p:sldMasterId id="2147483849" r:id="rId11"/>
    <p:sldMasterId id="2147483870" r:id="rId12"/>
    <p:sldMasterId id="2147483891" r:id="rId13"/>
    <p:sldMasterId id="2147483912" r:id="rId14"/>
    <p:sldMasterId id="2147483933" r:id="rId15"/>
    <p:sldMasterId id="2147483954" r:id="rId16"/>
    <p:sldMasterId id="2147483975" r:id="rId17"/>
    <p:sldMasterId id="2147483987" r:id="rId18"/>
    <p:sldMasterId id="2147484008" r:id="rId19"/>
    <p:sldMasterId id="2147484029" r:id="rId20"/>
    <p:sldMasterId id="2147484050" r:id="rId21"/>
    <p:sldMasterId id="2147484071" r:id="rId22"/>
    <p:sldMasterId id="2147484092" r:id="rId23"/>
    <p:sldMasterId id="2147484113" r:id="rId24"/>
    <p:sldMasterId id="2147484134" r:id="rId25"/>
    <p:sldMasterId id="2147484155" r:id="rId26"/>
    <p:sldMasterId id="2147484176" r:id="rId27"/>
    <p:sldMasterId id="2147484197" r:id="rId28"/>
    <p:sldMasterId id="2147484218" r:id="rId29"/>
    <p:sldMasterId id="2147484239" r:id="rId30"/>
    <p:sldMasterId id="2147484260" r:id="rId31"/>
    <p:sldMasterId id="2147484281" r:id="rId32"/>
    <p:sldMasterId id="2147484302" r:id="rId33"/>
    <p:sldMasterId id="2147484323" r:id="rId34"/>
    <p:sldMasterId id="2147484344" r:id="rId35"/>
    <p:sldMasterId id="2147484365" r:id="rId36"/>
    <p:sldMasterId id="2147484386" r:id="rId37"/>
    <p:sldMasterId id="2147484407" r:id="rId38"/>
    <p:sldMasterId id="2147484428" r:id="rId39"/>
    <p:sldMasterId id="2147484554" r:id="rId40"/>
    <p:sldMasterId id="2147484575" r:id="rId41"/>
    <p:sldMasterId id="2147484596" r:id="rId42"/>
    <p:sldMasterId id="2147484617" r:id="rId43"/>
    <p:sldMasterId id="2147484638" r:id="rId44"/>
  </p:sldMasterIdLst>
  <p:notesMasterIdLst>
    <p:notesMasterId r:id="rId119"/>
  </p:notesMasterIdLst>
  <p:sldIdLst>
    <p:sldId id="256" r:id="rId45"/>
    <p:sldId id="260" r:id="rId46"/>
    <p:sldId id="341" r:id="rId47"/>
    <p:sldId id="262" r:id="rId48"/>
    <p:sldId id="263" r:id="rId49"/>
    <p:sldId id="264" r:id="rId50"/>
    <p:sldId id="265" r:id="rId51"/>
    <p:sldId id="334" r:id="rId52"/>
    <p:sldId id="266" r:id="rId53"/>
    <p:sldId id="267" r:id="rId54"/>
    <p:sldId id="268" r:id="rId55"/>
    <p:sldId id="269" r:id="rId56"/>
    <p:sldId id="270" r:id="rId57"/>
    <p:sldId id="271" r:id="rId58"/>
    <p:sldId id="279" r:id="rId59"/>
    <p:sldId id="272" r:id="rId60"/>
    <p:sldId id="273" r:id="rId61"/>
    <p:sldId id="320" r:id="rId62"/>
    <p:sldId id="277" r:id="rId63"/>
    <p:sldId id="278" r:id="rId64"/>
    <p:sldId id="280" r:id="rId65"/>
    <p:sldId id="343" r:id="rId66"/>
    <p:sldId id="274" r:id="rId67"/>
    <p:sldId id="275" r:id="rId68"/>
    <p:sldId id="276" r:id="rId69"/>
    <p:sldId id="281" r:id="rId70"/>
    <p:sldId id="282" r:id="rId71"/>
    <p:sldId id="283" r:id="rId72"/>
    <p:sldId id="284" r:id="rId73"/>
    <p:sldId id="285" r:id="rId74"/>
    <p:sldId id="286" r:id="rId75"/>
    <p:sldId id="287" r:id="rId76"/>
    <p:sldId id="288" r:id="rId77"/>
    <p:sldId id="289" r:id="rId78"/>
    <p:sldId id="290" r:id="rId79"/>
    <p:sldId id="291" r:id="rId80"/>
    <p:sldId id="292" r:id="rId81"/>
    <p:sldId id="321" r:id="rId82"/>
    <p:sldId id="323" r:id="rId83"/>
    <p:sldId id="344" r:id="rId84"/>
    <p:sldId id="325" r:id="rId85"/>
    <p:sldId id="326" r:id="rId86"/>
    <p:sldId id="327" r:id="rId87"/>
    <p:sldId id="328" r:id="rId88"/>
    <p:sldId id="331" r:id="rId89"/>
    <p:sldId id="330" r:id="rId90"/>
    <p:sldId id="332" r:id="rId91"/>
    <p:sldId id="333" r:id="rId92"/>
    <p:sldId id="293" r:id="rId93"/>
    <p:sldId id="294" r:id="rId94"/>
    <p:sldId id="295" r:id="rId95"/>
    <p:sldId id="297" r:id="rId96"/>
    <p:sldId id="298" r:id="rId97"/>
    <p:sldId id="299" r:id="rId98"/>
    <p:sldId id="300" r:id="rId99"/>
    <p:sldId id="346" r:id="rId100"/>
    <p:sldId id="302" r:id="rId101"/>
    <p:sldId id="347" r:id="rId102"/>
    <p:sldId id="348" r:id="rId103"/>
    <p:sldId id="310" r:id="rId104"/>
    <p:sldId id="349" r:id="rId105"/>
    <p:sldId id="350" r:id="rId106"/>
    <p:sldId id="351" r:id="rId107"/>
    <p:sldId id="352" r:id="rId108"/>
    <p:sldId id="337" r:id="rId109"/>
    <p:sldId id="338" r:id="rId110"/>
    <p:sldId id="339" r:id="rId111"/>
    <p:sldId id="340" r:id="rId112"/>
    <p:sldId id="296" r:id="rId113"/>
    <p:sldId id="353" r:id="rId114"/>
    <p:sldId id="315" r:id="rId115"/>
    <p:sldId id="316" r:id="rId116"/>
    <p:sldId id="317" r:id="rId117"/>
    <p:sldId id="318" r:id="rId118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4660"/>
  </p:normalViewPr>
  <p:slideViewPr>
    <p:cSldViewPr snapToGrid="0">
      <p:cViewPr varScale="1">
        <p:scale>
          <a:sx n="79" d="100"/>
          <a:sy n="79" d="100"/>
        </p:scale>
        <p:origin x="4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73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3.xml"/><Relationship Id="rId63" Type="http://schemas.openxmlformats.org/officeDocument/2006/relationships/slide" Target="slides/slide19.xml"/><Relationship Id="rId68" Type="http://schemas.openxmlformats.org/officeDocument/2006/relationships/slide" Target="slides/slide24.xml"/><Relationship Id="rId84" Type="http://schemas.openxmlformats.org/officeDocument/2006/relationships/slide" Target="slides/slide40.xml"/><Relationship Id="rId89" Type="http://schemas.openxmlformats.org/officeDocument/2006/relationships/slide" Target="slides/slide45.xml"/><Relationship Id="rId112" Type="http://schemas.openxmlformats.org/officeDocument/2006/relationships/slide" Target="slides/slide68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63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9.xml"/><Relationship Id="rId58" Type="http://schemas.openxmlformats.org/officeDocument/2006/relationships/slide" Target="slides/slide14.xml"/><Relationship Id="rId74" Type="http://schemas.openxmlformats.org/officeDocument/2006/relationships/slide" Target="slides/slide30.xml"/><Relationship Id="rId79" Type="http://schemas.openxmlformats.org/officeDocument/2006/relationships/slide" Target="slides/slide35.xml"/><Relationship Id="rId102" Type="http://schemas.openxmlformats.org/officeDocument/2006/relationships/slide" Target="slides/slide58.xml"/><Relationship Id="rId12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46.xml"/><Relationship Id="rId95" Type="http://schemas.openxmlformats.org/officeDocument/2006/relationships/slide" Target="slides/slide51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4.xml"/><Relationship Id="rId64" Type="http://schemas.openxmlformats.org/officeDocument/2006/relationships/slide" Target="slides/slide20.xml"/><Relationship Id="rId69" Type="http://schemas.openxmlformats.org/officeDocument/2006/relationships/slide" Target="slides/slide25.xml"/><Relationship Id="rId113" Type="http://schemas.openxmlformats.org/officeDocument/2006/relationships/slide" Target="slides/slide69.xml"/><Relationship Id="rId118" Type="http://schemas.openxmlformats.org/officeDocument/2006/relationships/slide" Target="slides/slide74.xml"/><Relationship Id="rId80" Type="http://schemas.openxmlformats.org/officeDocument/2006/relationships/slide" Target="slides/slide36.xml"/><Relationship Id="rId85" Type="http://schemas.openxmlformats.org/officeDocument/2006/relationships/slide" Target="slides/slide41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" Target="slides/slide15.xml"/><Relationship Id="rId103" Type="http://schemas.openxmlformats.org/officeDocument/2006/relationships/slide" Target="slides/slide59.xml"/><Relationship Id="rId108" Type="http://schemas.openxmlformats.org/officeDocument/2006/relationships/slide" Target="slides/slide64.xml"/><Relationship Id="rId54" Type="http://schemas.openxmlformats.org/officeDocument/2006/relationships/slide" Target="slides/slide10.xml"/><Relationship Id="rId70" Type="http://schemas.openxmlformats.org/officeDocument/2006/relationships/slide" Target="slides/slide26.xml"/><Relationship Id="rId75" Type="http://schemas.openxmlformats.org/officeDocument/2006/relationships/slide" Target="slides/slide31.xml"/><Relationship Id="rId91" Type="http://schemas.openxmlformats.org/officeDocument/2006/relationships/slide" Target="slides/slide47.xml"/><Relationship Id="rId96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" Target="slides/slide5.xml"/><Relationship Id="rId114" Type="http://schemas.openxmlformats.org/officeDocument/2006/relationships/slide" Target="slides/slide70.xml"/><Relationship Id="rId119" Type="http://schemas.openxmlformats.org/officeDocument/2006/relationships/notesMaster" Target="notesMasters/notesMaster1.xml"/><Relationship Id="rId44" Type="http://schemas.openxmlformats.org/officeDocument/2006/relationships/slideMaster" Target="slideMasters/slideMaster44.xml"/><Relationship Id="rId60" Type="http://schemas.openxmlformats.org/officeDocument/2006/relationships/slide" Target="slides/slide16.xml"/><Relationship Id="rId65" Type="http://schemas.openxmlformats.org/officeDocument/2006/relationships/slide" Target="slides/slide21.xml"/><Relationship Id="rId81" Type="http://schemas.openxmlformats.org/officeDocument/2006/relationships/slide" Target="slides/slide37.xml"/><Relationship Id="rId86" Type="http://schemas.openxmlformats.org/officeDocument/2006/relationships/slide" Target="slides/slide4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65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6.xml"/><Relationship Id="rId55" Type="http://schemas.openxmlformats.org/officeDocument/2006/relationships/slide" Target="slides/slide11.xml"/><Relationship Id="rId76" Type="http://schemas.openxmlformats.org/officeDocument/2006/relationships/slide" Target="slides/slide32.xml"/><Relationship Id="rId97" Type="http://schemas.openxmlformats.org/officeDocument/2006/relationships/slide" Target="slides/slide53.xml"/><Relationship Id="rId104" Type="http://schemas.openxmlformats.org/officeDocument/2006/relationships/slide" Target="slides/slide60.xml"/><Relationship Id="rId12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7.xml"/><Relationship Id="rId92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" Target="slides/slide1.xml"/><Relationship Id="rId66" Type="http://schemas.openxmlformats.org/officeDocument/2006/relationships/slide" Target="slides/slide22.xml"/><Relationship Id="rId87" Type="http://schemas.openxmlformats.org/officeDocument/2006/relationships/slide" Target="slides/slide43.xml"/><Relationship Id="rId110" Type="http://schemas.openxmlformats.org/officeDocument/2006/relationships/slide" Target="slides/slide66.xml"/><Relationship Id="rId115" Type="http://schemas.openxmlformats.org/officeDocument/2006/relationships/slide" Target="slides/slide71.xml"/><Relationship Id="rId61" Type="http://schemas.openxmlformats.org/officeDocument/2006/relationships/slide" Target="slides/slide17.xml"/><Relationship Id="rId82" Type="http://schemas.openxmlformats.org/officeDocument/2006/relationships/slide" Target="slides/slide38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" Target="slides/slide12.xml"/><Relationship Id="rId77" Type="http://schemas.openxmlformats.org/officeDocument/2006/relationships/slide" Target="slides/slide33.xml"/><Relationship Id="rId100" Type="http://schemas.openxmlformats.org/officeDocument/2006/relationships/slide" Target="slides/slide56.xml"/><Relationship Id="rId105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7.xml"/><Relationship Id="rId72" Type="http://schemas.openxmlformats.org/officeDocument/2006/relationships/slide" Target="slides/slide28.xml"/><Relationship Id="rId93" Type="http://schemas.openxmlformats.org/officeDocument/2006/relationships/slide" Target="slides/slide49.xml"/><Relationship Id="rId98" Type="http://schemas.openxmlformats.org/officeDocument/2006/relationships/slide" Target="slides/slide54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" Target="slides/slide2.xml"/><Relationship Id="rId67" Type="http://schemas.openxmlformats.org/officeDocument/2006/relationships/slide" Target="slides/slide23.xml"/><Relationship Id="rId116" Type="http://schemas.openxmlformats.org/officeDocument/2006/relationships/slide" Target="slides/slide7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" Target="slides/slide18.xml"/><Relationship Id="rId83" Type="http://schemas.openxmlformats.org/officeDocument/2006/relationships/slide" Target="slides/slide39.xml"/><Relationship Id="rId88" Type="http://schemas.openxmlformats.org/officeDocument/2006/relationships/slide" Target="slides/slide44.xml"/><Relationship Id="rId111" Type="http://schemas.openxmlformats.org/officeDocument/2006/relationships/slide" Target="slides/slide67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" Target="slides/slide13.xml"/><Relationship Id="rId106" Type="http://schemas.openxmlformats.org/officeDocument/2006/relationships/slide" Target="slides/slide6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" Target="slides/slide8.xml"/><Relationship Id="rId73" Type="http://schemas.openxmlformats.org/officeDocument/2006/relationships/slide" Target="slides/slide29.xml"/><Relationship Id="rId78" Type="http://schemas.openxmlformats.org/officeDocument/2006/relationships/slide" Target="slides/slide34.xml"/><Relationship Id="rId94" Type="http://schemas.openxmlformats.org/officeDocument/2006/relationships/slide" Target="slides/slide50.xml"/><Relationship Id="rId99" Type="http://schemas.openxmlformats.org/officeDocument/2006/relationships/slide" Target="slides/slide55.xml"/><Relationship Id="rId101" Type="http://schemas.openxmlformats.org/officeDocument/2006/relationships/slide" Target="slides/slide57.xml"/><Relationship Id="rId1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C38FBC-4A31-41D1-80BF-80785829F2D1}" type="datetimeFigureOut">
              <a:rPr lang="en-US" smtClean="0"/>
              <a:pPr/>
              <a:t>9/2/2019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34E2D-F3A2-44A9-92F6-200A8D5CA3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500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3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3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4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4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5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5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6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6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7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8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9.xml"/></Relationships>
</file>

<file path=ppt/slideLayouts/_rels/slideLayout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0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0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5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1.xml"/></Relationships>
</file>

<file path=ppt/slideLayouts/_rels/slideLayout5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1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2.xml"/></Relationships>
</file>

<file path=ppt/slideLayouts/_rels/slideLayout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2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3.xml"/></Relationships>
</file>

<file path=ppt/slideLayouts/_rels/slideLayout5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5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5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6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6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6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6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6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4.xml"/></Relationships>
</file>

<file path=ppt/slideLayouts/_rels/slideLayout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4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6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5.xml"/></Relationships>
</file>

<file path=ppt/slideLayouts/_rels/slideLayout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5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6.xml"/></Relationships>
</file>

<file path=ppt/slideLayouts/_rels/slideLayout6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6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6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7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6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8.xml"/></Relationships>
</file>

<file path=ppt/slideLayouts/_rels/slideLayout6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6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6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6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6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7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7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7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7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8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9.xml"/></Relationships>
</file>

<file path=ppt/slideLayouts/_rels/slideLayout7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9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0.xml"/></Relationships>
</file>

<file path=ppt/slideLayouts/_rels/slideLayout7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0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7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1.xml"/></Relationships>
</file>

<file path=ppt/slideLayouts/_rels/slideLayout7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1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7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2.xml"/></Relationships>
</file>

<file path=ppt/slideLayouts/_rels/slideLayout7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2.xml"/></Relationships>
</file>

<file path=ppt/slideLayouts/_rels/slideLayout7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7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3.xml"/></Relationships>
</file>

<file path=ppt/slideLayouts/_rels/slideLayout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7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7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7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7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7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7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7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7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7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7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7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7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7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7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8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4.xml"/></Relationships>
</file>

<file path=ppt/slideLayouts/_rels/slideLayout8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4.xml"/></Relationships>
</file>

<file path=ppt/slideLayouts/_rels/slideLayout8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D4CD-E129-4D3D-956E-D8CD66CA117A}" type="datetimeFigureOut">
              <a:rPr lang="th-TH" smtClean="0"/>
              <a:pPr/>
              <a:t>02/09/62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38C-1DB6-480C-ACA2-33699892C08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4526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D4CD-E129-4D3D-956E-D8CD66CA117A}" type="datetimeFigureOut">
              <a:rPr lang="th-TH" smtClean="0"/>
              <a:pPr/>
              <a:t>02/09/62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38C-1DB6-480C-ACA2-33699892C08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458182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654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1503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19481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2838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57629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13053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716853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7493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2158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48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D4CD-E129-4D3D-956E-D8CD66CA117A}" type="datetimeFigureOut">
              <a:rPr lang="th-TH" smtClean="0"/>
              <a:pPr/>
              <a:t>02/09/62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38C-1DB6-480C-ACA2-33699892C08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69204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0251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1388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81558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0042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4051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728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9329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1621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13482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49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44442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0335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0384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2943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1595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3381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733814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0078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78485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31512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975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4369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353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01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26008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1347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81927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00752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54642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21417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00666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750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19906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2669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9549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801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1730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473897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87209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1777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5968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30564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085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6493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69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7248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23381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84341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412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36750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12578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576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42763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740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43481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8115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30306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40266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40912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75383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0601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86986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8344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4781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713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7803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20139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3999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8181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1462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6313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640291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902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34929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04204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32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73824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67913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02749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545934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61028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93794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23386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1595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13633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39949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677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9561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51663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27545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5650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79186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682969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134062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0791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2990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2637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338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D4CD-E129-4D3D-956E-D8CD66CA117A}" type="datetimeFigureOut">
              <a:rPr lang="th-TH" smtClean="0"/>
              <a:pPr/>
              <a:t>02/09/62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38C-1DB6-480C-ACA2-33699892C08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1389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93276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67959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531592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21714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546858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91600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49601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96101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56495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70516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258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12053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28006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25135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95586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77275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83687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3714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44455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689178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59761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119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35857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1485287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72141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15086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03778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55646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41951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41097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36840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9261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799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11555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76713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06273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8320056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6522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75459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46910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31201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62744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8811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39591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32349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69837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75042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068206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36721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09000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48950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488055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82744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21916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62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02797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0241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9092456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3209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78709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57024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95658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57966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3330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641968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380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85455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5790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48203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654801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41679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66033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11973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2255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09061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41078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46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834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967863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90052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7023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92385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57881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69572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505898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3967096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1612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332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25309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29836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24732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9724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45598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55733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33720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860826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28153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466768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070055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25325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62922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34863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981267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71341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12632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26406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257922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7E696-DE97-4447-B9C0-38B962C4DC68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628AE-0437-45D2-A909-AA042C2A9F3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9850663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7E696-DE97-4447-B9C0-38B962C4DC68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628AE-0437-45D2-A909-AA042C2A9F3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8784605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7E696-DE97-4447-B9C0-38B962C4DC68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628AE-0437-45D2-A909-AA042C2A9F3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3307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D4CD-E129-4D3D-956E-D8CD66CA117A}" type="datetimeFigureOut">
              <a:rPr lang="th-TH" smtClean="0"/>
              <a:pPr/>
              <a:t>02/09/62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38C-1DB6-480C-ACA2-33699892C08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551842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495963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7E696-DE97-4447-B9C0-38B962C4DC68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628AE-0437-45D2-A909-AA042C2A9F3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7977002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7E696-DE97-4447-B9C0-38B962C4DC68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628AE-0437-45D2-A909-AA042C2A9F3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0494200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7E696-DE97-4447-B9C0-38B962C4DC68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628AE-0437-45D2-A909-AA042C2A9F3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570181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7E696-DE97-4447-B9C0-38B962C4DC68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628AE-0437-45D2-A909-AA042C2A9F3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4545398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7E696-DE97-4447-B9C0-38B962C4DC68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628AE-0437-45D2-A909-AA042C2A9F3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8420114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7E696-DE97-4447-B9C0-38B962C4DC68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628AE-0437-45D2-A909-AA042C2A9F3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485159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7E696-DE97-4447-B9C0-38B962C4DC68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628AE-0437-45D2-A909-AA042C2A9F3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8936547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7E696-DE97-4447-B9C0-38B962C4DC68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628AE-0437-45D2-A909-AA042C2A9F3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5115285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6181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902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36551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786832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53211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8081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02212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22931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41998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96854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544422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989637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8461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774628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471844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09980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84581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94584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46294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706898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437301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55970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416565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4784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69574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68910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183657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053126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97305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3764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574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01874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74613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448156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396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58043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23301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47210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89541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04218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2452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73129922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23401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230409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803627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0717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80245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291952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19850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0092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61759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92240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16729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70675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7421789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12096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724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0006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66466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10277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101323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60396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8698104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785467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732723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067953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221548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5754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433356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17097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2018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5646232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30845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01830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290339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08060140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328681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299043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205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041335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52777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7124383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347356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7768242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712969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685026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39118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49445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28995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2979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7949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822307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16117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94683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540627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974290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877662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765330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174757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982425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142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D4CD-E129-4D3D-956E-D8CD66CA117A}" type="datetimeFigureOut">
              <a:rPr lang="th-TH" smtClean="0"/>
              <a:pPr/>
              <a:t>02/09/62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38C-1DB6-480C-ACA2-33699892C08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6584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516433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1603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15909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9756399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610917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881629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84266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1856031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399604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3484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9140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562763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48467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393646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41711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81336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6371547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684726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96308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588831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63788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0423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2738509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166470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56402281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00616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4725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047159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11825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166918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987891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194682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923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509178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78267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37160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58401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13589463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702639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391928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22732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711994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25537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41592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392294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45978732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11558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189769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232775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961048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69673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09192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968692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55461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685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7363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714607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048408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2894069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931460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288843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830203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986508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720993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977072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19114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535348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749539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647989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160399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844688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056362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7581632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123471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06825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783023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704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986809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663338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31457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92319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647318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197836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671354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255886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073737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6106400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8590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574501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54790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164677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367909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021748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744589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680965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861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027587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638256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9973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6972553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5330609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990049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510464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506986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65079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965775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896137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09524531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831964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83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D4CD-E129-4D3D-956E-D8CD66CA117A}" type="datetimeFigureOut">
              <a:rPr lang="th-TH" smtClean="0"/>
              <a:pPr/>
              <a:t>02/09/62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38C-1DB6-480C-ACA2-33699892C08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5230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0304572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034299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190793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130187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555239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340643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566258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632819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015689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675382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62325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451980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43944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914728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254714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149196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785747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603257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77297635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158814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895143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565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028269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90132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828233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525474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302709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420056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619173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51761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085364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0114729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8004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89248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416308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065411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190642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649773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499300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28867849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3626995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141819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289283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2091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877429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21393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649952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972241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527263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498311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048548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16918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93894783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58401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689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70207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526656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017121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852974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574125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8930092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84869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628136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840021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300695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5319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2263215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748057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869796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525100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500974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551937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432305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8436093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074934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310279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725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229664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517229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183531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060239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96444462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009261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524845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079244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41556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724126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9811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407543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454363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224790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099973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029199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355411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8309391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808545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63347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264229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5456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058539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636439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280554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0594321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59277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670015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404422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111935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87194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279901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99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D4CD-E129-4D3D-956E-D8CD66CA117A}" type="datetimeFigureOut">
              <a:rPr lang="th-TH" smtClean="0"/>
              <a:pPr/>
              <a:t>02/09/62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38C-1DB6-480C-ACA2-33699892C08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25627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276248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824403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922478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26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776469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55372629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693221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86699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535605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229874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365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6337788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875990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79242895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68544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274531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82550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345322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710281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929540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140601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3160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482720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88056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107060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2674170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0997228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331317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070915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57144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107840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33166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0476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28815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41081506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704729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354242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397336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841320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683154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206734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622730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829140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07888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58662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280771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836878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2044733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93680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628559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897848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437493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986022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822290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02836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84682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839391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94778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628580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79594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6258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558671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454334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159317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263819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4143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032778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544287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9065974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725924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1517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336336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190866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847760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405289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22026544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0854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804937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5982744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00542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047998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409445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089670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744075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351173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991894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158804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5779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38228180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06214501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88811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67754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452123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556825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142075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861712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64166347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785642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0699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105088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43871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553095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581784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683006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346699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953898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006859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968033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944741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8297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D4CD-E129-4D3D-956E-D8CD66CA117A}" type="datetimeFigureOut">
              <a:rPr lang="th-TH" smtClean="0"/>
              <a:pPr/>
              <a:t>02/09/62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38C-1DB6-480C-ACA2-33699892C08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001020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352906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076511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09138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494919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073937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014871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176082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46734645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066104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75683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180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382187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732919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47000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755977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780899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898572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806610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112425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284431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1408764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7809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050012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736378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48793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73667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439687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813748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0682241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891155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995060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86065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71825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221529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234300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446621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452514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673719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979842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419273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602662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1616869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923364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2504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017291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53811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12099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496370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243026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57624596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920919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181945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932291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28542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9717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292179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168754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011422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250148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254295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353810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648969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7652957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732366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335653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1748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506430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146936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476794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490269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62741011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335023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512621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563461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877869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23401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7758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110374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213785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730268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578421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407534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642063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704444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422082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661401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394759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2615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33339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1585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349427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6240122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27495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833189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615566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55995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026156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370731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2420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2670838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522035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418950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578198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416485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4316448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573149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005141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526373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918473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6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D4CD-E129-4D3D-956E-D8CD66CA117A}" type="datetimeFigureOut">
              <a:rPr lang="th-TH" smtClean="0"/>
              <a:pPr/>
              <a:t>02/09/62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38C-1DB6-480C-ACA2-33699892C08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381505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4293810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661018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261583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105662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275713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94588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320051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92807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447043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231576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1304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644237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58702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163023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498204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62666814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105323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2724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476955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793301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221380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0050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18428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441902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0223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07924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4781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endParaRPr lang="th-TH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94BC0-14AA-4E65-8077-9F186FC61C57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6998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ภาพนิ่งชื่อเรื่อง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5"/>
          <p:cNvSpPr>
            <a:spLocks noChangeArrowheads="1"/>
          </p:cNvSpPr>
          <p:nvPr userDrawn="1"/>
        </p:nvSpPr>
        <p:spPr bwMode="gray">
          <a:xfrm>
            <a:off x="0" y="-27384"/>
            <a:ext cx="12192000" cy="436404"/>
          </a:xfrm>
          <a:prstGeom prst="rect">
            <a:avLst/>
          </a:prstGeom>
          <a:gradFill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1" name="Rectangle 95"/>
          <p:cNvSpPr>
            <a:spLocks noChangeArrowheads="1"/>
          </p:cNvSpPr>
          <p:nvPr userDrawn="1"/>
        </p:nvSpPr>
        <p:spPr bwMode="gray">
          <a:xfrm rot="10800000">
            <a:off x="5107" y="6439890"/>
            <a:ext cx="12192000" cy="445491"/>
          </a:xfrm>
          <a:prstGeom prst="rect">
            <a:avLst/>
          </a:prstGeom>
          <a:gradFill rotWithShape="1">
            <a:gsLst>
              <a:gs pos="0">
                <a:schemeClr val="accent1">
                  <a:alpha val="39999"/>
                </a:schemeClr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02105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6600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109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0D4CD-E129-4D3D-956E-D8CD66CA117A}" type="datetimeFigureOut">
              <a:rPr lang="th-TH" smtClean="0"/>
              <a:pPr/>
              <a:t>02/09/62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1F38C-1DB6-480C-ACA2-33699892C08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01664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5896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786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13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0671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8090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5835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1054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1490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3340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081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13" Type="http://schemas.openxmlformats.org/officeDocument/2006/relationships/slideLayout" Target="../slideLayouts/slideLayout176.xml"/><Relationship Id="rId1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6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70.xml"/><Relationship Id="rId12" Type="http://schemas.openxmlformats.org/officeDocument/2006/relationships/slideLayout" Target="../slideLayouts/slideLayout175.xml"/><Relationship Id="rId1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65.xml"/><Relationship Id="rId16" Type="http://schemas.openxmlformats.org/officeDocument/2006/relationships/slideLayout" Target="../slideLayouts/slideLayout179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73.xml"/><Relationship Id="rId19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Relationship Id="rId14" Type="http://schemas.openxmlformats.org/officeDocument/2006/relationships/slideLayout" Target="../slideLayouts/slideLayout17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8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18" Type="http://schemas.openxmlformats.org/officeDocument/2006/relationships/slideLayout" Target="../slideLayouts/slideLayout219.xml"/><Relationship Id="rId3" Type="http://schemas.openxmlformats.org/officeDocument/2006/relationships/slideLayout" Target="../slideLayouts/slideLayout20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17" Type="http://schemas.openxmlformats.org/officeDocument/2006/relationships/slideLayout" Target="../slideLayouts/slideLayout218.xml"/><Relationship Id="rId2" Type="http://schemas.openxmlformats.org/officeDocument/2006/relationships/slideLayout" Target="../slideLayouts/slideLayout203.xml"/><Relationship Id="rId16" Type="http://schemas.openxmlformats.org/officeDocument/2006/relationships/slideLayout" Target="../slideLayouts/slideLayout217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5" Type="http://schemas.openxmlformats.org/officeDocument/2006/relationships/slideLayout" Target="../slideLayouts/slideLayout216.xml"/><Relationship Id="rId10" Type="http://schemas.openxmlformats.org/officeDocument/2006/relationships/slideLayout" Target="../slideLayouts/slideLayout211.xml"/><Relationship Id="rId19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theme" Target="../theme/theme13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18" Type="http://schemas.openxmlformats.org/officeDocument/2006/relationships/slideLayout" Target="../slideLayouts/slideLayout257.xml"/><Relationship Id="rId3" Type="http://schemas.openxmlformats.org/officeDocument/2006/relationships/slideLayout" Target="../slideLayouts/slideLayout24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17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1.xml"/><Relationship Id="rId16" Type="http://schemas.openxmlformats.org/officeDocument/2006/relationships/slideLayout" Target="../slideLayouts/slideLayout255.xml"/><Relationship Id="rId20" Type="http://schemas.openxmlformats.org/officeDocument/2006/relationships/theme" Target="../theme/theme14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5" Type="http://schemas.openxmlformats.org/officeDocument/2006/relationships/slideLayout" Target="../slideLayouts/slideLayout254.xml"/><Relationship Id="rId10" Type="http://schemas.openxmlformats.org/officeDocument/2006/relationships/slideLayout" Target="../slideLayouts/slideLayout249.xml"/><Relationship Id="rId19" Type="http://schemas.openxmlformats.org/officeDocument/2006/relationships/slideLayout" Target="../slideLayouts/slideLayout258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slideLayout" Target="../slideLayouts/slideLayout271.xml"/><Relationship Id="rId18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6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17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60.xml"/><Relationship Id="rId16" Type="http://schemas.openxmlformats.org/officeDocument/2006/relationships/slideLayout" Target="../slideLayouts/slideLayout274.xml"/><Relationship Id="rId20" Type="http://schemas.openxmlformats.org/officeDocument/2006/relationships/theme" Target="../theme/theme15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5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68.xml"/><Relationship Id="rId19" Type="http://schemas.openxmlformats.org/officeDocument/2006/relationships/slideLayout" Target="../slideLayouts/slideLayout277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slideLayout" Target="../slideLayouts/slideLayout27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slideLayout" Target="../slideLayouts/slideLayout290.xml"/><Relationship Id="rId18" Type="http://schemas.openxmlformats.org/officeDocument/2006/relationships/slideLayout" Target="../slideLayouts/slideLayout295.xml"/><Relationship Id="rId3" Type="http://schemas.openxmlformats.org/officeDocument/2006/relationships/slideLayout" Target="../slideLayouts/slideLayout28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17" Type="http://schemas.openxmlformats.org/officeDocument/2006/relationships/slideLayout" Target="../slideLayouts/slideLayout294.xml"/><Relationship Id="rId2" Type="http://schemas.openxmlformats.org/officeDocument/2006/relationships/slideLayout" Target="../slideLayouts/slideLayout279.xml"/><Relationship Id="rId16" Type="http://schemas.openxmlformats.org/officeDocument/2006/relationships/slideLayout" Target="../slideLayouts/slideLayout293.xml"/><Relationship Id="rId20" Type="http://schemas.openxmlformats.org/officeDocument/2006/relationships/theme" Target="../theme/theme16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87.xml"/><Relationship Id="rId19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slideLayout" Target="../slideLayouts/slideLayout291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5.xml"/><Relationship Id="rId13" Type="http://schemas.openxmlformats.org/officeDocument/2006/relationships/slideLayout" Target="../slideLayouts/slideLayout320.xml"/><Relationship Id="rId18" Type="http://schemas.openxmlformats.org/officeDocument/2006/relationships/slideLayout" Target="../slideLayouts/slideLayout325.xml"/><Relationship Id="rId3" Type="http://schemas.openxmlformats.org/officeDocument/2006/relationships/slideLayout" Target="../slideLayouts/slideLayout31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19.xml"/><Relationship Id="rId17" Type="http://schemas.openxmlformats.org/officeDocument/2006/relationships/slideLayout" Target="../slideLayouts/slideLayout324.xml"/><Relationship Id="rId2" Type="http://schemas.openxmlformats.org/officeDocument/2006/relationships/slideLayout" Target="../slideLayouts/slideLayout309.xml"/><Relationship Id="rId16" Type="http://schemas.openxmlformats.org/officeDocument/2006/relationships/slideLayout" Target="../slideLayouts/slideLayout323.xml"/><Relationship Id="rId20" Type="http://schemas.openxmlformats.org/officeDocument/2006/relationships/theme" Target="../theme/theme18.xml"/><Relationship Id="rId1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13.xml"/><Relationship Id="rId11" Type="http://schemas.openxmlformats.org/officeDocument/2006/relationships/slideLayout" Target="../slideLayouts/slideLayout318.xml"/><Relationship Id="rId5" Type="http://schemas.openxmlformats.org/officeDocument/2006/relationships/slideLayout" Target="../slideLayouts/slideLayout312.xml"/><Relationship Id="rId15" Type="http://schemas.openxmlformats.org/officeDocument/2006/relationships/slideLayout" Target="../slideLayouts/slideLayout322.xml"/><Relationship Id="rId10" Type="http://schemas.openxmlformats.org/officeDocument/2006/relationships/slideLayout" Target="../slideLayouts/slideLayout317.xml"/><Relationship Id="rId19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6.xml"/><Relationship Id="rId14" Type="http://schemas.openxmlformats.org/officeDocument/2006/relationships/slideLayout" Target="../slideLayouts/slideLayout32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4.xml"/><Relationship Id="rId13" Type="http://schemas.openxmlformats.org/officeDocument/2006/relationships/slideLayout" Target="../slideLayouts/slideLayout339.xml"/><Relationship Id="rId18" Type="http://schemas.openxmlformats.org/officeDocument/2006/relationships/slideLayout" Target="../slideLayouts/slideLayout344.xml"/><Relationship Id="rId3" Type="http://schemas.openxmlformats.org/officeDocument/2006/relationships/slideLayout" Target="../slideLayouts/slideLayout329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33.xml"/><Relationship Id="rId12" Type="http://schemas.openxmlformats.org/officeDocument/2006/relationships/slideLayout" Target="../slideLayouts/slideLayout338.xml"/><Relationship Id="rId17" Type="http://schemas.openxmlformats.org/officeDocument/2006/relationships/slideLayout" Target="../slideLayouts/slideLayout343.xml"/><Relationship Id="rId2" Type="http://schemas.openxmlformats.org/officeDocument/2006/relationships/slideLayout" Target="../slideLayouts/slideLayout328.xml"/><Relationship Id="rId16" Type="http://schemas.openxmlformats.org/officeDocument/2006/relationships/slideLayout" Target="../slideLayouts/slideLayout342.xml"/><Relationship Id="rId20" Type="http://schemas.openxmlformats.org/officeDocument/2006/relationships/theme" Target="../theme/theme19.xml"/><Relationship Id="rId1" Type="http://schemas.openxmlformats.org/officeDocument/2006/relationships/slideLayout" Target="../slideLayouts/slideLayout327.xml"/><Relationship Id="rId6" Type="http://schemas.openxmlformats.org/officeDocument/2006/relationships/slideLayout" Target="../slideLayouts/slideLayout332.xml"/><Relationship Id="rId11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331.xml"/><Relationship Id="rId15" Type="http://schemas.openxmlformats.org/officeDocument/2006/relationships/slideLayout" Target="../slideLayouts/slideLayout341.xml"/><Relationship Id="rId10" Type="http://schemas.openxmlformats.org/officeDocument/2006/relationships/slideLayout" Target="../slideLayouts/slideLayout336.xml"/><Relationship Id="rId19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0.xml"/><Relationship Id="rId9" Type="http://schemas.openxmlformats.org/officeDocument/2006/relationships/slideLayout" Target="../slideLayouts/slideLayout335.xml"/><Relationship Id="rId14" Type="http://schemas.openxmlformats.org/officeDocument/2006/relationships/slideLayout" Target="../slideLayouts/slideLayout34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3.xml"/><Relationship Id="rId13" Type="http://schemas.openxmlformats.org/officeDocument/2006/relationships/slideLayout" Target="../slideLayouts/slideLayout358.xml"/><Relationship Id="rId18" Type="http://schemas.openxmlformats.org/officeDocument/2006/relationships/slideLayout" Target="../slideLayouts/slideLayout363.xml"/><Relationship Id="rId3" Type="http://schemas.openxmlformats.org/officeDocument/2006/relationships/slideLayout" Target="../slideLayouts/slideLayout348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52.xml"/><Relationship Id="rId12" Type="http://schemas.openxmlformats.org/officeDocument/2006/relationships/slideLayout" Target="../slideLayouts/slideLayout357.xml"/><Relationship Id="rId17" Type="http://schemas.openxmlformats.org/officeDocument/2006/relationships/slideLayout" Target="../slideLayouts/slideLayout362.xml"/><Relationship Id="rId2" Type="http://schemas.openxmlformats.org/officeDocument/2006/relationships/slideLayout" Target="../slideLayouts/slideLayout347.xml"/><Relationship Id="rId16" Type="http://schemas.openxmlformats.org/officeDocument/2006/relationships/slideLayout" Target="../slideLayouts/slideLayout361.xml"/><Relationship Id="rId20" Type="http://schemas.openxmlformats.org/officeDocument/2006/relationships/theme" Target="../theme/theme20.xml"/><Relationship Id="rId1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51.xml"/><Relationship Id="rId11" Type="http://schemas.openxmlformats.org/officeDocument/2006/relationships/slideLayout" Target="../slideLayouts/slideLayout356.xml"/><Relationship Id="rId5" Type="http://schemas.openxmlformats.org/officeDocument/2006/relationships/slideLayout" Target="../slideLayouts/slideLayout350.xml"/><Relationship Id="rId1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55.xml"/><Relationship Id="rId19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4.xml"/><Relationship Id="rId14" Type="http://schemas.openxmlformats.org/officeDocument/2006/relationships/slideLayout" Target="../slideLayouts/slideLayout35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13" Type="http://schemas.openxmlformats.org/officeDocument/2006/relationships/slideLayout" Target="../slideLayouts/slideLayout377.xml"/><Relationship Id="rId1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6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71.xml"/><Relationship Id="rId12" Type="http://schemas.openxmlformats.org/officeDocument/2006/relationships/slideLayout" Target="../slideLayouts/slideLayout376.xml"/><Relationship Id="rId17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66.xml"/><Relationship Id="rId16" Type="http://schemas.openxmlformats.org/officeDocument/2006/relationships/slideLayout" Target="../slideLayouts/slideLayout380.xml"/><Relationship Id="rId20" Type="http://schemas.openxmlformats.org/officeDocument/2006/relationships/theme" Target="../theme/theme21.xml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5" Type="http://schemas.openxmlformats.org/officeDocument/2006/relationships/slideLayout" Target="../slideLayouts/slideLayout369.xml"/><Relationship Id="rId1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74.xml"/><Relationship Id="rId19" Type="http://schemas.openxmlformats.org/officeDocument/2006/relationships/slideLayout" Target="../slideLayouts/slideLayout383.xml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Relationship Id="rId14" Type="http://schemas.openxmlformats.org/officeDocument/2006/relationships/slideLayout" Target="../slideLayouts/slideLayout37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1.xml"/><Relationship Id="rId13" Type="http://schemas.openxmlformats.org/officeDocument/2006/relationships/slideLayout" Target="../slideLayouts/slideLayout396.xml"/><Relationship Id="rId18" Type="http://schemas.openxmlformats.org/officeDocument/2006/relationships/slideLayout" Target="../slideLayouts/slideLayout401.xml"/><Relationship Id="rId3" Type="http://schemas.openxmlformats.org/officeDocument/2006/relationships/slideLayout" Target="../slideLayouts/slideLayout38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90.xml"/><Relationship Id="rId12" Type="http://schemas.openxmlformats.org/officeDocument/2006/relationships/slideLayout" Target="../slideLayouts/slideLayout395.xml"/><Relationship Id="rId17" Type="http://schemas.openxmlformats.org/officeDocument/2006/relationships/slideLayout" Target="../slideLayouts/slideLayout400.xml"/><Relationship Id="rId2" Type="http://schemas.openxmlformats.org/officeDocument/2006/relationships/slideLayout" Target="../slideLayouts/slideLayout385.xml"/><Relationship Id="rId16" Type="http://schemas.openxmlformats.org/officeDocument/2006/relationships/slideLayout" Target="../slideLayouts/slideLayout399.xml"/><Relationship Id="rId20" Type="http://schemas.openxmlformats.org/officeDocument/2006/relationships/theme" Target="../theme/theme22.xml"/><Relationship Id="rId1" Type="http://schemas.openxmlformats.org/officeDocument/2006/relationships/slideLayout" Target="../slideLayouts/slideLayout384.xml"/><Relationship Id="rId6" Type="http://schemas.openxmlformats.org/officeDocument/2006/relationships/slideLayout" Target="../slideLayouts/slideLayout389.xml"/><Relationship Id="rId11" Type="http://schemas.openxmlformats.org/officeDocument/2006/relationships/slideLayout" Target="../slideLayouts/slideLayout394.xml"/><Relationship Id="rId5" Type="http://schemas.openxmlformats.org/officeDocument/2006/relationships/slideLayout" Target="../slideLayouts/slideLayout388.xml"/><Relationship Id="rId15" Type="http://schemas.openxmlformats.org/officeDocument/2006/relationships/slideLayout" Target="../slideLayouts/slideLayout398.xml"/><Relationship Id="rId10" Type="http://schemas.openxmlformats.org/officeDocument/2006/relationships/slideLayout" Target="../slideLayouts/slideLayout393.xml"/><Relationship Id="rId19" Type="http://schemas.openxmlformats.org/officeDocument/2006/relationships/slideLayout" Target="../slideLayouts/slideLayout402.xml"/><Relationship Id="rId4" Type="http://schemas.openxmlformats.org/officeDocument/2006/relationships/slideLayout" Target="../slideLayouts/slideLayout387.xml"/><Relationship Id="rId9" Type="http://schemas.openxmlformats.org/officeDocument/2006/relationships/slideLayout" Target="../slideLayouts/slideLayout392.xml"/><Relationship Id="rId14" Type="http://schemas.openxmlformats.org/officeDocument/2006/relationships/slideLayout" Target="../slideLayouts/slideLayout39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0.xml"/><Relationship Id="rId13" Type="http://schemas.openxmlformats.org/officeDocument/2006/relationships/slideLayout" Target="../slideLayouts/slideLayout415.xml"/><Relationship Id="rId18" Type="http://schemas.openxmlformats.org/officeDocument/2006/relationships/slideLayout" Target="../slideLayouts/slideLayout420.xml"/><Relationship Id="rId3" Type="http://schemas.openxmlformats.org/officeDocument/2006/relationships/slideLayout" Target="../slideLayouts/slideLayout40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09.xml"/><Relationship Id="rId12" Type="http://schemas.openxmlformats.org/officeDocument/2006/relationships/slideLayout" Target="../slideLayouts/slideLayout414.xml"/><Relationship Id="rId17" Type="http://schemas.openxmlformats.org/officeDocument/2006/relationships/slideLayout" Target="../slideLayouts/slideLayout419.xml"/><Relationship Id="rId2" Type="http://schemas.openxmlformats.org/officeDocument/2006/relationships/slideLayout" Target="../slideLayouts/slideLayout404.xml"/><Relationship Id="rId16" Type="http://schemas.openxmlformats.org/officeDocument/2006/relationships/slideLayout" Target="../slideLayouts/slideLayout418.xml"/><Relationship Id="rId20" Type="http://schemas.openxmlformats.org/officeDocument/2006/relationships/theme" Target="../theme/theme23.xml"/><Relationship Id="rId1" Type="http://schemas.openxmlformats.org/officeDocument/2006/relationships/slideLayout" Target="../slideLayouts/slideLayout403.xml"/><Relationship Id="rId6" Type="http://schemas.openxmlformats.org/officeDocument/2006/relationships/slideLayout" Target="../slideLayouts/slideLayout408.xml"/><Relationship Id="rId11" Type="http://schemas.openxmlformats.org/officeDocument/2006/relationships/slideLayout" Target="../slideLayouts/slideLayout413.xml"/><Relationship Id="rId5" Type="http://schemas.openxmlformats.org/officeDocument/2006/relationships/slideLayout" Target="../slideLayouts/slideLayout407.xml"/><Relationship Id="rId15" Type="http://schemas.openxmlformats.org/officeDocument/2006/relationships/slideLayout" Target="../slideLayouts/slideLayout417.xml"/><Relationship Id="rId10" Type="http://schemas.openxmlformats.org/officeDocument/2006/relationships/slideLayout" Target="../slideLayouts/slideLayout412.xml"/><Relationship Id="rId19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06.xml"/><Relationship Id="rId9" Type="http://schemas.openxmlformats.org/officeDocument/2006/relationships/slideLayout" Target="../slideLayouts/slideLayout411.xml"/><Relationship Id="rId14" Type="http://schemas.openxmlformats.org/officeDocument/2006/relationships/slideLayout" Target="../slideLayouts/slideLayout41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9.xml"/><Relationship Id="rId13" Type="http://schemas.openxmlformats.org/officeDocument/2006/relationships/slideLayout" Target="../slideLayouts/slideLayout434.xml"/><Relationship Id="rId18" Type="http://schemas.openxmlformats.org/officeDocument/2006/relationships/slideLayout" Target="../slideLayouts/slideLayout439.xml"/><Relationship Id="rId3" Type="http://schemas.openxmlformats.org/officeDocument/2006/relationships/slideLayout" Target="../slideLayouts/slideLayout42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28.xml"/><Relationship Id="rId12" Type="http://schemas.openxmlformats.org/officeDocument/2006/relationships/slideLayout" Target="../slideLayouts/slideLayout433.xml"/><Relationship Id="rId17" Type="http://schemas.openxmlformats.org/officeDocument/2006/relationships/slideLayout" Target="../slideLayouts/slideLayout438.xml"/><Relationship Id="rId2" Type="http://schemas.openxmlformats.org/officeDocument/2006/relationships/slideLayout" Target="../slideLayouts/slideLayout423.xml"/><Relationship Id="rId16" Type="http://schemas.openxmlformats.org/officeDocument/2006/relationships/slideLayout" Target="../slideLayouts/slideLayout437.xml"/><Relationship Id="rId20" Type="http://schemas.openxmlformats.org/officeDocument/2006/relationships/theme" Target="../theme/theme24.xml"/><Relationship Id="rId1" Type="http://schemas.openxmlformats.org/officeDocument/2006/relationships/slideLayout" Target="../slideLayouts/slideLayout422.xml"/><Relationship Id="rId6" Type="http://schemas.openxmlformats.org/officeDocument/2006/relationships/slideLayout" Target="../slideLayouts/slideLayout427.xml"/><Relationship Id="rId11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426.xml"/><Relationship Id="rId15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31.xml"/><Relationship Id="rId19" Type="http://schemas.openxmlformats.org/officeDocument/2006/relationships/slideLayout" Target="../slideLayouts/slideLayout440.xml"/><Relationship Id="rId4" Type="http://schemas.openxmlformats.org/officeDocument/2006/relationships/slideLayout" Target="../slideLayouts/slideLayout425.xml"/><Relationship Id="rId9" Type="http://schemas.openxmlformats.org/officeDocument/2006/relationships/slideLayout" Target="../slideLayouts/slideLayout430.xml"/><Relationship Id="rId14" Type="http://schemas.openxmlformats.org/officeDocument/2006/relationships/slideLayout" Target="../slideLayouts/slideLayout43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13" Type="http://schemas.openxmlformats.org/officeDocument/2006/relationships/slideLayout" Target="../slideLayouts/slideLayout453.xml"/><Relationship Id="rId18" Type="http://schemas.openxmlformats.org/officeDocument/2006/relationships/slideLayout" Target="../slideLayouts/slideLayout458.xml"/><Relationship Id="rId3" Type="http://schemas.openxmlformats.org/officeDocument/2006/relationships/slideLayout" Target="../slideLayouts/slideLayout44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47.xml"/><Relationship Id="rId12" Type="http://schemas.openxmlformats.org/officeDocument/2006/relationships/slideLayout" Target="../slideLayouts/slideLayout452.xml"/><Relationship Id="rId17" Type="http://schemas.openxmlformats.org/officeDocument/2006/relationships/slideLayout" Target="../slideLayouts/slideLayout457.xml"/><Relationship Id="rId2" Type="http://schemas.openxmlformats.org/officeDocument/2006/relationships/slideLayout" Target="../slideLayouts/slideLayout442.xml"/><Relationship Id="rId16" Type="http://schemas.openxmlformats.org/officeDocument/2006/relationships/slideLayout" Target="../slideLayouts/slideLayout456.xml"/><Relationship Id="rId20" Type="http://schemas.openxmlformats.org/officeDocument/2006/relationships/theme" Target="../theme/theme25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5" Type="http://schemas.openxmlformats.org/officeDocument/2006/relationships/slideLayout" Target="../slideLayouts/slideLayout455.xml"/><Relationship Id="rId10" Type="http://schemas.openxmlformats.org/officeDocument/2006/relationships/slideLayout" Target="../slideLayouts/slideLayout450.xml"/><Relationship Id="rId19" Type="http://schemas.openxmlformats.org/officeDocument/2006/relationships/slideLayout" Target="../slideLayouts/slideLayout459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Relationship Id="rId14" Type="http://schemas.openxmlformats.org/officeDocument/2006/relationships/slideLayout" Target="../slideLayouts/slideLayout45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7.xml"/><Relationship Id="rId13" Type="http://schemas.openxmlformats.org/officeDocument/2006/relationships/slideLayout" Target="../slideLayouts/slideLayout472.xml"/><Relationship Id="rId18" Type="http://schemas.openxmlformats.org/officeDocument/2006/relationships/slideLayout" Target="../slideLayouts/slideLayout477.xml"/><Relationship Id="rId3" Type="http://schemas.openxmlformats.org/officeDocument/2006/relationships/slideLayout" Target="../slideLayouts/slideLayout46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1.xml"/><Relationship Id="rId17" Type="http://schemas.openxmlformats.org/officeDocument/2006/relationships/slideLayout" Target="../slideLayouts/slideLayout476.xml"/><Relationship Id="rId2" Type="http://schemas.openxmlformats.org/officeDocument/2006/relationships/slideLayout" Target="../slideLayouts/slideLayout461.xml"/><Relationship Id="rId16" Type="http://schemas.openxmlformats.org/officeDocument/2006/relationships/slideLayout" Target="../slideLayouts/slideLayout475.xml"/><Relationship Id="rId20" Type="http://schemas.openxmlformats.org/officeDocument/2006/relationships/theme" Target="../theme/theme26.xml"/><Relationship Id="rId1" Type="http://schemas.openxmlformats.org/officeDocument/2006/relationships/slideLayout" Target="../slideLayouts/slideLayout460.xml"/><Relationship Id="rId6" Type="http://schemas.openxmlformats.org/officeDocument/2006/relationships/slideLayout" Target="../slideLayouts/slideLayout465.xml"/><Relationship Id="rId11" Type="http://schemas.openxmlformats.org/officeDocument/2006/relationships/slideLayout" Target="../slideLayouts/slideLayout470.xml"/><Relationship Id="rId5" Type="http://schemas.openxmlformats.org/officeDocument/2006/relationships/slideLayout" Target="../slideLayouts/slideLayout464.xml"/><Relationship Id="rId15" Type="http://schemas.openxmlformats.org/officeDocument/2006/relationships/slideLayout" Target="../slideLayouts/slideLayout474.xml"/><Relationship Id="rId10" Type="http://schemas.openxmlformats.org/officeDocument/2006/relationships/slideLayout" Target="../slideLayouts/slideLayout469.xml"/><Relationship Id="rId19" Type="http://schemas.openxmlformats.org/officeDocument/2006/relationships/slideLayout" Target="../slideLayouts/slideLayout478.xml"/><Relationship Id="rId4" Type="http://schemas.openxmlformats.org/officeDocument/2006/relationships/slideLayout" Target="../slideLayouts/slideLayout463.xml"/><Relationship Id="rId9" Type="http://schemas.openxmlformats.org/officeDocument/2006/relationships/slideLayout" Target="../slideLayouts/slideLayout468.xml"/><Relationship Id="rId14" Type="http://schemas.openxmlformats.org/officeDocument/2006/relationships/slideLayout" Target="../slideLayouts/slideLayout473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6.xml"/><Relationship Id="rId13" Type="http://schemas.openxmlformats.org/officeDocument/2006/relationships/slideLayout" Target="../slideLayouts/slideLayout491.xml"/><Relationship Id="rId18" Type="http://schemas.openxmlformats.org/officeDocument/2006/relationships/slideLayout" Target="../slideLayouts/slideLayout496.xml"/><Relationship Id="rId3" Type="http://schemas.openxmlformats.org/officeDocument/2006/relationships/slideLayout" Target="../slideLayouts/slideLayout48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85.xml"/><Relationship Id="rId12" Type="http://schemas.openxmlformats.org/officeDocument/2006/relationships/slideLayout" Target="../slideLayouts/slideLayout490.xml"/><Relationship Id="rId17" Type="http://schemas.openxmlformats.org/officeDocument/2006/relationships/slideLayout" Target="../slideLayouts/slideLayout495.xml"/><Relationship Id="rId2" Type="http://schemas.openxmlformats.org/officeDocument/2006/relationships/slideLayout" Target="../slideLayouts/slideLayout480.xml"/><Relationship Id="rId16" Type="http://schemas.openxmlformats.org/officeDocument/2006/relationships/slideLayout" Target="../slideLayouts/slideLayout494.xml"/><Relationship Id="rId20" Type="http://schemas.openxmlformats.org/officeDocument/2006/relationships/theme" Target="../theme/theme27.xml"/><Relationship Id="rId1" Type="http://schemas.openxmlformats.org/officeDocument/2006/relationships/slideLayout" Target="../slideLayouts/slideLayout479.xml"/><Relationship Id="rId6" Type="http://schemas.openxmlformats.org/officeDocument/2006/relationships/slideLayout" Target="../slideLayouts/slideLayout484.xml"/><Relationship Id="rId11" Type="http://schemas.openxmlformats.org/officeDocument/2006/relationships/slideLayout" Target="../slideLayouts/slideLayout489.xml"/><Relationship Id="rId5" Type="http://schemas.openxmlformats.org/officeDocument/2006/relationships/slideLayout" Target="../slideLayouts/slideLayout483.xml"/><Relationship Id="rId15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88.xml"/><Relationship Id="rId19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82.xml"/><Relationship Id="rId9" Type="http://schemas.openxmlformats.org/officeDocument/2006/relationships/slideLayout" Target="../slideLayouts/slideLayout487.xml"/><Relationship Id="rId14" Type="http://schemas.openxmlformats.org/officeDocument/2006/relationships/slideLayout" Target="../slideLayouts/slideLayout492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5.xml"/><Relationship Id="rId13" Type="http://schemas.openxmlformats.org/officeDocument/2006/relationships/slideLayout" Target="../slideLayouts/slideLayout510.xml"/><Relationship Id="rId18" Type="http://schemas.openxmlformats.org/officeDocument/2006/relationships/slideLayout" Target="../slideLayouts/slideLayout515.xml"/><Relationship Id="rId3" Type="http://schemas.openxmlformats.org/officeDocument/2006/relationships/slideLayout" Target="../slideLayouts/slideLayout50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04.xml"/><Relationship Id="rId12" Type="http://schemas.openxmlformats.org/officeDocument/2006/relationships/slideLayout" Target="../slideLayouts/slideLayout509.xml"/><Relationship Id="rId17" Type="http://schemas.openxmlformats.org/officeDocument/2006/relationships/slideLayout" Target="../slideLayouts/slideLayout514.xml"/><Relationship Id="rId2" Type="http://schemas.openxmlformats.org/officeDocument/2006/relationships/slideLayout" Target="../slideLayouts/slideLayout499.xml"/><Relationship Id="rId16" Type="http://schemas.openxmlformats.org/officeDocument/2006/relationships/slideLayout" Target="../slideLayouts/slideLayout513.xml"/><Relationship Id="rId20" Type="http://schemas.openxmlformats.org/officeDocument/2006/relationships/theme" Target="../theme/theme28.xml"/><Relationship Id="rId1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503.xml"/><Relationship Id="rId11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2.xml"/><Relationship Id="rId15" Type="http://schemas.openxmlformats.org/officeDocument/2006/relationships/slideLayout" Target="../slideLayouts/slideLayout512.xml"/><Relationship Id="rId10" Type="http://schemas.openxmlformats.org/officeDocument/2006/relationships/slideLayout" Target="../slideLayouts/slideLayout507.xml"/><Relationship Id="rId19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6.xml"/><Relationship Id="rId14" Type="http://schemas.openxmlformats.org/officeDocument/2006/relationships/slideLayout" Target="../slideLayouts/slideLayout51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4.xml"/><Relationship Id="rId13" Type="http://schemas.openxmlformats.org/officeDocument/2006/relationships/slideLayout" Target="../slideLayouts/slideLayout529.xml"/><Relationship Id="rId18" Type="http://schemas.openxmlformats.org/officeDocument/2006/relationships/slideLayout" Target="../slideLayouts/slideLayout534.xml"/><Relationship Id="rId3" Type="http://schemas.openxmlformats.org/officeDocument/2006/relationships/slideLayout" Target="../slideLayouts/slideLayout519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23.xml"/><Relationship Id="rId12" Type="http://schemas.openxmlformats.org/officeDocument/2006/relationships/slideLayout" Target="../slideLayouts/slideLayout528.xml"/><Relationship Id="rId17" Type="http://schemas.openxmlformats.org/officeDocument/2006/relationships/slideLayout" Target="../slideLayouts/slideLayout533.xml"/><Relationship Id="rId2" Type="http://schemas.openxmlformats.org/officeDocument/2006/relationships/slideLayout" Target="../slideLayouts/slideLayout518.xml"/><Relationship Id="rId16" Type="http://schemas.openxmlformats.org/officeDocument/2006/relationships/slideLayout" Target="../slideLayouts/slideLayout532.xml"/><Relationship Id="rId20" Type="http://schemas.openxmlformats.org/officeDocument/2006/relationships/theme" Target="../theme/theme29.xml"/><Relationship Id="rId1" Type="http://schemas.openxmlformats.org/officeDocument/2006/relationships/slideLayout" Target="../slideLayouts/slideLayout517.xml"/><Relationship Id="rId6" Type="http://schemas.openxmlformats.org/officeDocument/2006/relationships/slideLayout" Target="../slideLayouts/slideLayout522.xml"/><Relationship Id="rId11" Type="http://schemas.openxmlformats.org/officeDocument/2006/relationships/slideLayout" Target="../slideLayouts/slideLayout527.xml"/><Relationship Id="rId5" Type="http://schemas.openxmlformats.org/officeDocument/2006/relationships/slideLayout" Target="../slideLayouts/slideLayout521.xml"/><Relationship Id="rId15" Type="http://schemas.openxmlformats.org/officeDocument/2006/relationships/slideLayout" Target="../slideLayouts/slideLayout531.xml"/><Relationship Id="rId10" Type="http://schemas.openxmlformats.org/officeDocument/2006/relationships/slideLayout" Target="../slideLayouts/slideLayout526.xml"/><Relationship Id="rId19" Type="http://schemas.openxmlformats.org/officeDocument/2006/relationships/slideLayout" Target="../slideLayouts/slideLayout535.xml"/><Relationship Id="rId4" Type="http://schemas.openxmlformats.org/officeDocument/2006/relationships/slideLayout" Target="../slideLayouts/slideLayout520.xml"/><Relationship Id="rId9" Type="http://schemas.openxmlformats.org/officeDocument/2006/relationships/slideLayout" Target="../slideLayouts/slideLayout525.xml"/><Relationship Id="rId14" Type="http://schemas.openxmlformats.org/officeDocument/2006/relationships/slideLayout" Target="../slideLayouts/slideLayout5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3.xml"/><Relationship Id="rId13" Type="http://schemas.openxmlformats.org/officeDocument/2006/relationships/slideLayout" Target="../slideLayouts/slideLayout548.xml"/><Relationship Id="rId18" Type="http://schemas.openxmlformats.org/officeDocument/2006/relationships/slideLayout" Target="../slideLayouts/slideLayout553.xml"/><Relationship Id="rId3" Type="http://schemas.openxmlformats.org/officeDocument/2006/relationships/slideLayout" Target="../slideLayouts/slideLayout538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42.xml"/><Relationship Id="rId12" Type="http://schemas.openxmlformats.org/officeDocument/2006/relationships/slideLayout" Target="../slideLayouts/slideLayout547.xml"/><Relationship Id="rId17" Type="http://schemas.openxmlformats.org/officeDocument/2006/relationships/slideLayout" Target="../slideLayouts/slideLayout552.xml"/><Relationship Id="rId2" Type="http://schemas.openxmlformats.org/officeDocument/2006/relationships/slideLayout" Target="../slideLayouts/slideLayout537.xml"/><Relationship Id="rId16" Type="http://schemas.openxmlformats.org/officeDocument/2006/relationships/slideLayout" Target="../slideLayouts/slideLayout551.xml"/><Relationship Id="rId20" Type="http://schemas.openxmlformats.org/officeDocument/2006/relationships/theme" Target="../theme/theme30.xml"/><Relationship Id="rId1" Type="http://schemas.openxmlformats.org/officeDocument/2006/relationships/slideLayout" Target="../slideLayouts/slideLayout536.xml"/><Relationship Id="rId6" Type="http://schemas.openxmlformats.org/officeDocument/2006/relationships/slideLayout" Target="../slideLayouts/slideLayout541.xml"/><Relationship Id="rId11" Type="http://schemas.openxmlformats.org/officeDocument/2006/relationships/slideLayout" Target="../slideLayouts/slideLayout546.xml"/><Relationship Id="rId5" Type="http://schemas.openxmlformats.org/officeDocument/2006/relationships/slideLayout" Target="../slideLayouts/slideLayout540.xml"/><Relationship Id="rId15" Type="http://schemas.openxmlformats.org/officeDocument/2006/relationships/slideLayout" Target="../slideLayouts/slideLayout550.xml"/><Relationship Id="rId10" Type="http://schemas.openxmlformats.org/officeDocument/2006/relationships/slideLayout" Target="../slideLayouts/slideLayout545.xml"/><Relationship Id="rId19" Type="http://schemas.openxmlformats.org/officeDocument/2006/relationships/slideLayout" Target="../slideLayouts/slideLayout554.xml"/><Relationship Id="rId4" Type="http://schemas.openxmlformats.org/officeDocument/2006/relationships/slideLayout" Target="../slideLayouts/slideLayout539.xml"/><Relationship Id="rId9" Type="http://schemas.openxmlformats.org/officeDocument/2006/relationships/slideLayout" Target="../slideLayouts/slideLayout544.xml"/><Relationship Id="rId14" Type="http://schemas.openxmlformats.org/officeDocument/2006/relationships/slideLayout" Target="../slideLayouts/slideLayout54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2.xml"/><Relationship Id="rId13" Type="http://schemas.openxmlformats.org/officeDocument/2006/relationships/slideLayout" Target="../slideLayouts/slideLayout567.xml"/><Relationship Id="rId18" Type="http://schemas.openxmlformats.org/officeDocument/2006/relationships/slideLayout" Target="../slideLayouts/slideLayout572.xml"/><Relationship Id="rId3" Type="http://schemas.openxmlformats.org/officeDocument/2006/relationships/slideLayout" Target="../slideLayouts/slideLayout55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61.xml"/><Relationship Id="rId12" Type="http://schemas.openxmlformats.org/officeDocument/2006/relationships/slideLayout" Target="../slideLayouts/slideLayout566.xml"/><Relationship Id="rId17" Type="http://schemas.openxmlformats.org/officeDocument/2006/relationships/slideLayout" Target="../slideLayouts/slideLayout571.xml"/><Relationship Id="rId2" Type="http://schemas.openxmlformats.org/officeDocument/2006/relationships/slideLayout" Target="../slideLayouts/slideLayout556.xml"/><Relationship Id="rId16" Type="http://schemas.openxmlformats.org/officeDocument/2006/relationships/slideLayout" Target="../slideLayouts/slideLayout570.xml"/><Relationship Id="rId20" Type="http://schemas.openxmlformats.org/officeDocument/2006/relationships/theme" Target="../theme/theme31.xml"/><Relationship Id="rId1" Type="http://schemas.openxmlformats.org/officeDocument/2006/relationships/slideLayout" Target="../slideLayouts/slideLayout555.xml"/><Relationship Id="rId6" Type="http://schemas.openxmlformats.org/officeDocument/2006/relationships/slideLayout" Target="../slideLayouts/slideLayout560.xml"/><Relationship Id="rId11" Type="http://schemas.openxmlformats.org/officeDocument/2006/relationships/slideLayout" Target="../slideLayouts/slideLayout565.xml"/><Relationship Id="rId5" Type="http://schemas.openxmlformats.org/officeDocument/2006/relationships/slideLayout" Target="../slideLayouts/slideLayout559.xml"/><Relationship Id="rId15" Type="http://schemas.openxmlformats.org/officeDocument/2006/relationships/slideLayout" Target="../slideLayouts/slideLayout569.xml"/><Relationship Id="rId10" Type="http://schemas.openxmlformats.org/officeDocument/2006/relationships/slideLayout" Target="../slideLayouts/slideLayout564.xml"/><Relationship Id="rId19" Type="http://schemas.openxmlformats.org/officeDocument/2006/relationships/slideLayout" Target="../slideLayouts/slideLayout573.xml"/><Relationship Id="rId4" Type="http://schemas.openxmlformats.org/officeDocument/2006/relationships/slideLayout" Target="../slideLayouts/slideLayout558.xml"/><Relationship Id="rId9" Type="http://schemas.openxmlformats.org/officeDocument/2006/relationships/slideLayout" Target="../slideLayouts/slideLayout563.xml"/><Relationship Id="rId14" Type="http://schemas.openxmlformats.org/officeDocument/2006/relationships/slideLayout" Target="../slideLayouts/slideLayout568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1.xml"/><Relationship Id="rId13" Type="http://schemas.openxmlformats.org/officeDocument/2006/relationships/slideLayout" Target="../slideLayouts/slideLayout586.xml"/><Relationship Id="rId18" Type="http://schemas.openxmlformats.org/officeDocument/2006/relationships/slideLayout" Target="../slideLayouts/slideLayout591.xml"/><Relationship Id="rId3" Type="http://schemas.openxmlformats.org/officeDocument/2006/relationships/slideLayout" Target="../slideLayouts/slideLayout57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80.xml"/><Relationship Id="rId12" Type="http://schemas.openxmlformats.org/officeDocument/2006/relationships/slideLayout" Target="../slideLayouts/slideLayout585.xml"/><Relationship Id="rId17" Type="http://schemas.openxmlformats.org/officeDocument/2006/relationships/slideLayout" Target="../slideLayouts/slideLayout590.xml"/><Relationship Id="rId2" Type="http://schemas.openxmlformats.org/officeDocument/2006/relationships/slideLayout" Target="../slideLayouts/slideLayout575.xml"/><Relationship Id="rId16" Type="http://schemas.openxmlformats.org/officeDocument/2006/relationships/slideLayout" Target="../slideLayouts/slideLayout589.xml"/><Relationship Id="rId20" Type="http://schemas.openxmlformats.org/officeDocument/2006/relationships/theme" Target="../theme/theme32.xml"/><Relationship Id="rId1" Type="http://schemas.openxmlformats.org/officeDocument/2006/relationships/slideLayout" Target="../slideLayouts/slideLayout574.xml"/><Relationship Id="rId6" Type="http://schemas.openxmlformats.org/officeDocument/2006/relationships/slideLayout" Target="../slideLayouts/slideLayout579.xml"/><Relationship Id="rId11" Type="http://schemas.openxmlformats.org/officeDocument/2006/relationships/slideLayout" Target="../slideLayouts/slideLayout584.xml"/><Relationship Id="rId5" Type="http://schemas.openxmlformats.org/officeDocument/2006/relationships/slideLayout" Target="../slideLayouts/slideLayout578.xml"/><Relationship Id="rId1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83.xml"/><Relationship Id="rId19" Type="http://schemas.openxmlformats.org/officeDocument/2006/relationships/slideLayout" Target="../slideLayouts/slideLayout592.xml"/><Relationship Id="rId4" Type="http://schemas.openxmlformats.org/officeDocument/2006/relationships/slideLayout" Target="../slideLayouts/slideLayout577.xml"/><Relationship Id="rId9" Type="http://schemas.openxmlformats.org/officeDocument/2006/relationships/slideLayout" Target="../slideLayouts/slideLayout582.xml"/><Relationship Id="rId14" Type="http://schemas.openxmlformats.org/officeDocument/2006/relationships/slideLayout" Target="../slideLayouts/slideLayout587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0.xml"/><Relationship Id="rId13" Type="http://schemas.openxmlformats.org/officeDocument/2006/relationships/slideLayout" Target="../slideLayouts/slideLayout605.xml"/><Relationship Id="rId18" Type="http://schemas.openxmlformats.org/officeDocument/2006/relationships/slideLayout" Target="../slideLayouts/slideLayout610.xml"/><Relationship Id="rId3" Type="http://schemas.openxmlformats.org/officeDocument/2006/relationships/slideLayout" Target="../slideLayouts/slideLayout59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99.xml"/><Relationship Id="rId12" Type="http://schemas.openxmlformats.org/officeDocument/2006/relationships/slideLayout" Target="../slideLayouts/slideLayout604.xml"/><Relationship Id="rId17" Type="http://schemas.openxmlformats.org/officeDocument/2006/relationships/slideLayout" Target="../slideLayouts/slideLayout609.xml"/><Relationship Id="rId2" Type="http://schemas.openxmlformats.org/officeDocument/2006/relationships/slideLayout" Target="../slideLayouts/slideLayout594.xml"/><Relationship Id="rId16" Type="http://schemas.openxmlformats.org/officeDocument/2006/relationships/slideLayout" Target="../slideLayouts/slideLayout608.xml"/><Relationship Id="rId20" Type="http://schemas.openxmlformats.org/officeDocument/2006/relationships/theme" Target="../theme/theme33.xml"/><Relationship Id="rId1" Type="http://schemas.openxmlformats.org/officeDocument/2006/relationships/slideLayout" Target="../slideLayouts/slideLayout593.xml"/><Relationship Id="rId6" Type="http://schemas.openxmlformats.org/officeDocument/2006/relationships/slideLayout" Target="../slideLayouts/slideLayout598.xml"/><Relationship Id="rId11" Type="http://schemas.openxmlformats.org/officeDocument/2006/relationships/slideLayout" Target="../slideLayouts/slideLayout603.xml"/><Relationship Id="rId5" Type="http://schemas.openxmlformats.org/officeDocument/2006/relationships/slideLayout" Target="../slideLayouts/slideLayout597.xml"/><Relationship Id="rId15" Type="http://schemas.openxmlformats.org/officeDocument/2006/relationships/slideLayout" Target="../slideLayouts/slideLayout607.xml"/><Relationship Id="rId10" Type="http://schemas.openxmlformats.org/officeDocument/2006/relationships/slideLayout" Target="../slideLayouts/slideLayout602.xml"/><Relationship Id="rId19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596.xml"/><Relationship Id="rId9" Type="http://schemas.openxmlformats.org/officeDocument/2006/relationships/slideLayout" Target="../slideLayouts/slideLayout601.xml"/><Relationship Id="rId14" Type="http://schemas.openxmlformats.org/officeDocument/2006/relationships/slideLayout" Target="../slideLayouts/slideLayout606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9.xml"/><Relationship Id="rId13" Type="http://schemas.openxmlformats.org/officeDocument/2006/relationships/slideLayout" Target="../slideLayouts/slideLayout624.xml"/><Relationship Id="rId18" Type="http://schemas.openxmlformats.org/officeDocument/2006/relationships/slideLayout" Target="../slideLayouts/slideLayout629.xml"/><Relationship Id="rId3" Type="http://schemas.openxmlformats.org/officeDocument/2006/relationships/slideLayout" Target="../slideLayouts/slideLayout6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618.xml"/><Relationship Id="rId12" Type="http://schemas.openxmlformats.org/officeDocument/2006/relationships/slideLayout" Target="../slideLayouts/slideLayout623.xml"/><Relationship Id="rId17" Type="http://schemas.openxmlformats.org/officeDocument/2006/relationships/slideLayout" Target="../slideLayouts/slideLayout628.xml"/><Relationship Id="rId2" Type="http://schemas.openxmlformats.org/officeDocument/2006/relationships/slideLayout" Target="../slideLayouts/slideLayout613.xml"/><Relationship Id="rId16" Type="http://schemas.openxmlformats.org/officeDocument/2006/relationships/slideLayout" Target="../slideLayouts/slideLayout627.xml"/><Relationship Id="rId20" Type="http://schemas.openxmlformats.org/officeDocument/2006/relationships/theme" Target="../theme/theme34.xml"/><Relationship Id="rId1" Type="http://schemas.openxmlformats.org/officeDocument/2006/relationships/slideLayout" Target="../slideLayouts/slideLayout612.xml"/><Relationship Id="rId6" Type="http://schemas.openxmlformats.org/officeDocument/2006/relationships/slideLayout" Target="../slideLayouts/slideLayout617.xml"/><Relationship Id="rId11" Type="http://schemas.openxmlformats.org/officeDocument/2006/relationships/slideLayout" Target="../slideLayouts/slideLayout622.xml"/><Relationship Id="rId5" Type="http://schemas.openxmlformats.org/officeDocument/2006/relationships/slideLayout" Target="../slideLayouts/slideLayout616.xml"/><Relationship Id="rId15" Type="http://schemas.openxmlformats.org/officeDocument/2006/relationships/slideLayout" Target="../slideLayouts/slideLayout626.xml"/><Relationship Id="rId10" Type="http://schemas.openxmlformats.org/officeDocument/2006/relationships/slideLayout" Target="../slideLayouts/slideLayout621.xml"/><Relationship Id="rId19" Type="http://schemas.openxmlformats.org/officeDocument/2006/relationships/slideLayout" Target="../slideLayouts/slideLayout630.xml"/><Relationship Id="rId4" Type="http://schemas.openxmlformats.org/officeDocument/2006/relationships/slideLayout" Target="../slideLayouts/slideLayout615.xml"/><Relationship Id="rId9" Type="http://schemas.openxmlformats.org/officeDocument/2006/relationships/slideLayout" Target="../slideLayouts/slideLayout620.xml"/><Relationship Id="rId14" Type="http://schemas.openxmlformats.org/officeDocument/2006/relationships/slideLayout" Target="../slideLayouts/slideLayout625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8.xml"/><Relationship Id="rId13" Type="http://schemas.openxmlformats.org/officeDocument/2006/relationships/slideLayout" Target="../slideLayouts/slideLayout643.xml"/><Relationship Id="rId18" Type="http://schemas.openxmlformats.org/officeDocument/2006/relationships/slideLayout" Target="../slideLayouts/slideLayout648.xml"/><Relationship Id="rId3" Type="http://schemas.openxmlformats.org/officeDocument/2006/relationships/slideLayout" Target="../slideLayouts/slideLayout63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637.xml"/><Relationship Id="rId12" Type="http://schemas.openxmlformats.org/officeDocument/2006/relationships/slideLayout" Target="../slideLayouts/slideLayout642.xml"/><Relationship Id="rId17" Type="http://schemas.openxmlformats.org/officeDocument/2006/relationships/slideLayout" Target="../slideLayouts/slideLayout647.xml"/><Relationship Id="rId2" Type="http://schemas.openxmlformats.org/officeDocument/2006/relationships/slideLayout" Target="../slideLayouts/slideLayout632.xml"/><Relationship Id="rId16" Type="http://schemas.openxmlformats.org/officeDocument/2006/relationships/slideLayout" Target="../slideLayouts/slideLayout646.xml"/><Relationship Id="rId20" Type="http://schemas.openxmlformats.org/officeDocument/2006/relationships/theme" Target="../theme/theme35.xml"/><Relationship Id="rId1" Type="http://schemas.openxmlformats.org/officeDocument/2006/relationships/slideLayout" Target="../slideLayouts/slideLayout631.xml"/><Relationship Id="rId6" Type="http://schemas.openxmlformats.org/officeDocument/2006/relationships/slideLayout" Target="../slideLayouts/slideLayout636.xml"/><Relationship Id="rId11" Type="http://schemas.openxmlformats.org/officeDocument/2006/relationships/slideLayout" Target="../slideLayouts/slideLayout641.xml"/><Relationship Id="rId5" Type="http://schemas.openxmlformats.org/officeDocument/2006/relationships/slideLayout" Target="../slideLayouts/slideLayout635.xml"/><Relationship Id="rId15" Type="http://schemas.openxmlformats.org/officeDocument/2006/relationships/slideLayout" Target="../slideLayouts/slideLayout645.xml"/><Relationship Id="rId10" Type="http://schemas.openxmlformats.org/officeDocument/2006/relationships/slideLayout" Target="../slideLayouts/slideLayout640.xml"/><Relationship Id="rId19" Type="http://schemas.openxmlformats.org/officeDocument/2006/relationships/slideLayout" Target="../slideLayouts/slideLayout649.xml"/><Relationship Id="rId4" Type="http://schemas.openxmlformats.org/officeDocument/2006/relationships/slideLayout" Target="../slideLayouts/slideLayout634.xml"/><Relationship Id="rId9" Type="http://schemas.openxmlformats.org/officeDocument/2006/relationships/slideLayout" Target="../slideLayouts/slideLayout639.xml"/><Relationship Id="rId14" Type="http://schemas.openxmlformats.org/officeDocument/2006/relationships/slideLayout" Target="../slideLayouts/slideLayout644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7.xml"/><Relationship Id="rId13" Type="http://schemas.openxmlformats.org/officeDocument/2006/relationships/slideLayout" Target="../slideLayouts/slideLayout662.xml"/><Relationship Id="rId18" Type="http://schemas.openxmlformats.org/officeDocument/2006/relationships/slideLayout" Target="../slideLayouts/slideLayout667.xml"/><Relationship Id="rId3" Type="http://schemas.openxmlformats.org/officeDocument/2006/relationships/slideLayout" Target="../slideLayouts/slideLayout65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656.xml"/><Relationship Id="rId12" Type="http://schemas.openxmlformats.org/officeDocument/2006/relationships/slideLayout" Target="../slideLayouts/slideLayout661.xml"/><Relationship Id="rId17" Type="http://schemas.openxmlformats.org/officeDocument/2006/relationships/slideLayout" Target="../slideLayouts/slideLayout666.xml"/><Relationship Id="rId2" Type="http://schemas.openxmlformats.org/officeDocument/2006/relationships/slideLayout" Target="../slideLayouts/slideLayout651.xml"/><Relationship Id="rId16" Type="http://schemas.openxmlformats.org/officeDocument/2006/relationships/slideLayout" Target="../slideLayouts/slideLayout665.xml"/><Relationship Id="rId20" Type="http://schemas.openxmlformats.org/officeDocument/2006/relationships/theme" Target="../theme/theme36.xml"/><Relationship Id="rId1" Type="http://schemas.openxmlformats.org/officeDocument/2006/relationships/slideLayout" Target="../slideLayouts/slideLayout650.xml"/><Relationship Id="rId6" Type="http://schemas.openxmlformats.org/officeDocument/2006/relationships/slideLayout" Target="../slideLayouts/slideLayout655.xml"/><Relationship Id="rId11" Type="http://schemas.openxmlformats.org/officeDocument/2006/relationships/slideLayout" Target="../slideLayouts/slideLayout660.xml"/><Relationship Id="rId5" Type="http://schemas.openxmlformats.org/officeDocument/2006/relationships/slideLayout" Target="../slideLayouts/slideLayout654.xml"/><Relationship Id="rId15" Type="http://schemas.openxmlformats.org/officeDocument/2006/relationships/slideLayout" Target="../slideLayouts/slideLayout664.xml"/><Relationship Id="rId10" Type="http://schemas.openxmlformats.org/officeDocument/2006/relationships/slideLayout" Target="../slideLayouts/slideLayout659.xml"/><Relationship Id="rId19" Type="http://schemas.openxmlformats.org/officeDocument/2006/relationships/slideLayout" Target="../slideLayouts/slideLayout668.xml"/><Relationship Id="rId4" Type="http://schemas.openxmlformats.org/officeDocument/2006/relationships/slideLayout" Target="../slideLayouts/slideLayout653.xml"/><Relationship Id="rId9" Type="http://schemas.openxmlformats.org/officeDocument/2006/relationships/slideLayout" Target="../slideLayouts/slideLayout658.xml"/><Relationship Id="rId14" Type="http://schemas.openxmlformats.org/officeDocument/2006/relationships/slideLayout" Target="../slideLayouts/slideLayout663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6.xml"/><Relationship Id="rId13" Type="http://schemas.openxmlformats.org/officeDocument/2006/relationships/slideLayout" Target="../slideLayouts/slideLayout681.xml"/><Relationship Id="rId18" Type="http://schemas.openxmlformats.org/officeDocument/2006/relationships/slideLayout" Target="../slideLayouts/slideLayout686.xml"/><Relationship Id="rId3" Type="http://schemas.openxmlformats.org/officeDocument/2006/relationships/slideLayout" Target="../slideLayouts/slideLayout67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675.xml"/><Relationship Id="rId12" Type="http://schemas.openxmlformats.org/officeDocument/2006/relationships/slideLayout" Target="../slideLayouts/slideLayout680.xml"/><Relationship Id="rId17" Type="http://schemas.openxmlformats.org/officeDocument/2006/relationships/slideLayout" Target="../slideLayouts/slideLayout685.xml"/><Relationship Id="rId2" Type="http://schemas.openxmlformats.org/officeDocument/2006/relationships/slideLayout" Target="../slideLayouts/slideLayout670.xml"/><Relationship Id="rId16" Type="http://schemas.openxmlformats.org/officeDocument/2006/relationships/slideLayout" Target="../slideLayouts/slideLayout684.xml"/><Relationship Id="rId20" Type="http://schemas.openxmlformats.org/officeDocument/2006/relationships/theme" Target="../theme/theme37.xml"/><Relationship Id="rId1" Type="http://schemas.openxmlformats.org/officeDocument/2006/relationships/slideLayout" Target="../slideLayouts/slideLayout669.xml"/><Relationship Id="rId6" Type="http://schemas.openxmlformats.org/officeDocument/2006/relationships/slideLayout" Target="../slideLayouts/slideLayout674.xml"/><Relationship Id="rId11" Type="http://schemas.openxmlformats.org/officeDocument/2006/relationships/slideLayout" Target="../slideLayouts/slideLayout679.xml"/><Relationship Id="rId5" Type="http://schemas.openxmlformats.org/officeDocument/2006/relationships/slideLayout" Target="../slideLayouts/slideLayout673.xml"/><Relationship Id="rId15" Type="http://schemas.openxmlformats.org/officeDocument/2006/relationships/slideLayout" Target="../slideLayouts/slideLayout683.xml"/><Relationship Id="rId10" Type="http://schemas.openxmlformats.org/officeDocument/2006/relationships/slideLayout" Target="../slideLayouts/slideLayout678.xml"/><Relationship Id="rId19" Type="http://schemas.openxmlformats.org/officeDocument/2006/relationships/slideLayout" Target="../slideLayouts/slideLayout687.xml"/><Relationship Id="rId4" Type="http://schemas.openxmlformats.org/officeDocument/2006/relationships/slideLayout" Target="../slideLayouts/slideLayout672.xml"/><Relationship Id="rId9" Type="http://schemas.openxmlformats.org/officeDocument/2006/relationships/slideLayout" Target="../slideLayouts/slideLayout677.xml"/><Relationship Id="rId14" Type="http://schemas.openxmlformats.org/officeDocument/2006/relationships/slideLayout" Target="../slideLayouts/slideLayout682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5.xml"/><Relationship Id="rId13" Type="http://schemas.openxmlformats.org/officeDocument/2006/relationships/slideLayout" Target="../slideLayouts/slideLayout700.xml"/><Relationship Id="rId18" Type="http://schemas.openxmlformats.org/officeDocument/2006/relationships/slideLayout" Target="../slideLayouts/slideLayout705.xml"/><Relationship Id="rId3" Type="http://schemas.openxmlformats.org/officeDocument/2006/relationships/slideLayout" Target="../slideLayouts/slideLayout69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694.xml"/><Relationship Id="rId12" Type="http://schemas.openxmlformats.org/officeDocument/2006/relationships/slideLayout" Target="../slideLayouts/slideLayout699.xml"/><Relationship Id="rId17" Type="http://schemas.openxmlformats.org/officeDocument/2006/relationships/slideLayout" Target="../slideLayouts/slideLayout704.xml"/><Relationship Id="rId2" Type="http://schemas.openxmlformats.org/officeDocument/2006/relationships/slideLayout" Target="../slideLayouts/slideLayout689.xml"/><Relationship Id="rId16" Type="http://schemas.openxmlformats.org/officeDocument/2006/relationships/slideLayout" Target="../slideLayouts/slideLayout703.xml"/><Relationship Id="rId20" Type="http://schemas.openxmlformats.org/officeDocument/2006/relationships/theme" Target="../theme/theme38.xml"/><Relationship Id="rId1" Type="http://schemas.openxmlformats.org/officeDocument/2006/relationships/slideLayout" Target="../slideLayouts/slideLayout688.xml"/><Relationship Id="rId6" Type="http://schemas.openxmlformats.org/officeDocument/2006/relationships/slideLayout" Target="../slideLayouts/slideLayout693.xml"/><Relationship Id="rId11" Type="http://schemas.openxmlformats.org/officeDocument/2006/relationships/slideLayout" Target="../slideLayouts/slideLayout698.xml"/><Relationship Id="rId5" Type="http://schemas.openxmlformats.org/officeDocument/2006/relationships/slideLayout" Target="../slideLayouts/slideLayout692.xml"/><Relationship Id="rId15" Type="http://schemas.openxmlformats.org/officeDocument/2006/relationships/slideLayout" Target="../slideLayouts/slideLayout702.xml"/><Relationship Id="rId10" Type="http://schemas.openxmlformats.org/officeDocument/2006/relationships/slideLayout" Target="../slideLayouts/slideLayout697.xml"/><Relationship Id="rId19" Type="http://schemas.openxmlformats.org/officeDocument/2006/relationships/slideLayout" Target="../slideLayouts/slideLayout706.xml"/><Relationship Id="rId4" Type="http://schemas.openxmlformats.org/officeDocument/2006/relationships/slideLayout" Target="../slideLayouts/slideLayout691.xml"/><Relationship Id="rId9" Type="http://schemas.openxmlformats.org/officeDocument/2006/relationships/slideLayout" Target="../slideLayouts/slideLayout696.xml"/><Relationship Id="rId14" Type="http://schemas.openxmlformats.org/officeDocument/2006/relationships/slideLayout" Target="../slideLayouts/slideLayout701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4.xml"/><Relationship Id="rId13" Type="http://schemas.openxmlformats.org/officeDocument/2006/relationships/slideLayout" Target="../slideLayouts/slideLayout719.xml"/><Relationship Id="rId18" Type="http://schemas.openxmlformats.org/officeDocument/2006/relationships/slideLayout" Target="../slideLayouts/slideLayout724.xml"/><Relationship Id="rId3" Type="http://schemas.openxmlformats.org/officeDocument/2006/relationships/slideLayout" Target="../slideLayouts/slideLayout709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13.xml"/><Relationship Id="rId12" Type="http://schemas.openxmlformats.org/officeDocument/2006/relationships/slideLayout" Target="../slideLayouts/slideLayout718.xml"/><Relationship Id="rId17" Type="http://schemas.openxmlformats.org/officeDocument/2006/relationships/slideLayout" Target="../slideLayouts/slideLayout723.xml"/><Relationship Id="rId2" Type="http://schemas.openxmlformats.org/officeDocument/2006/relationships/slideLayout" Target="../slideLayouts/slideLayout708.xml"/><Relationship Id="rId16" Type="http://schemas.openxmlformats.org/officeDocument/2006/relationships/slideLayout" Target="../slideLayouts/slideLayout722.xml"/><Relationship Id="rId20" Type="http://schemas.openxmlformats.org/officeDocument/2006/relationships/theme" Target="../theme/theme39.xml"/><Relationship Id="rId1" Type="http://schemas.openxmlformats.org/officeDocument/2006/relationships/slideLayout" Target="../slideLayouts/slideLayout707.xml"/><Relationship Id="rId6" Type="http://schemas.openxmlformats.org/officeDocument/2006/relationships/slideLayout" Target="../slideLayouts/slideLayout712.xml"/><Relationship Id="rId11" Type="http://schemas.openxmlformats.org/officeDocument/2006/relationships/slideLayout" Target="../slideLayouts/slideLayout717.xml"/><Relationship Id="rId5" Type="http://schemas.openxmlformats.org/officeDocument/2006/relationships/slideLayout" Target="../slideLayouts/slideLayout711.xml"/><Relationship Id="rId15" Type="http://schemas.openxmlformats.org/officeDocument/2006/relationships/slideLayout" Target="../slideLayouts/slideLayout721.xml"/><Relationship Id="rId10" Type="http://schemas.openxmlformats.org/officeDocument/2006/relationships/slideLayout" Target="../slideLayouts/slideLayout716.xml"/><Relationship Id="rId19" Type="http://schemas.openxmlformats.org/officeDocument/2006/relationships/slideLayout" Target="../slideLayouts/slideLayout725.xml"/><Relationship Id="rId4" Type="http://schemas.openxmlformats.org/officeDocument/2006/relationships/slideLayout" Target="../slideLayouts/slideLayout710.xml"/><Relationship Id="rId9" Type="http://schemas.openxmlformats.org/officeDocument/2006/relationships/slideLayout" Target="../slideLayouts/slideLayout715.xml"/><Relationship Id="rId14" Type="http://schemas.openxmlformats.org/officeDocument/2006/relationships/slideLayout" Target="../slideLayouts/slideLayout7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3.xml"/><Relationship Id="rId13" Type="http://schemas.openxmlformats.org/officeDocument/2006/relationships/slideLayout" Target="../slideLayouts/slideLayout738.xml"/><Relationship Id="rId18" Type="http://schemas.openxmlformats.org/officeDocument/2006/relationships/slideLayout" Target="../slideLayouts/slideLayout743.xml"/><Relationship Id="rId3" Type="http://schemas.openxmlformats.org/officeDocument/2006/relationships/slideLayout" Target="../slideLayouts/slideLayout728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32.xml"/><Relationship Id="rId12" Type="http://schemas.openxmlformats.org/officeDocument/2006/relationships/slideLayout" Target="../slideLayouts/slideLayout737.xml"/><Relationship Id="rId17" Type="http://schemas.openxmlformats.org/officeDocument/2006/relationships/slideLayout" Target="../slideLayouts/slideLayout742.xml"/><Relationship Id="rId2" Type="http://schemas.openxmlformats.org/officeDocument/2006/relationships/slideLayout" Target="../slideLayouts/slideLayout727.xml"/><Relationship Id="rId16" Type="http://schemas.openxmlformats.org/officeDocument/2006/relationships/slideLayout" Target="../slideLayouts/slideLayout741.xml"/><Relationship Id="rId20" Type="http://schemas.openxmlformats.org/officeDocument/2006/relationships/theme" Target="../theme/theme40.xml"/><Relationship Id="rId1" Type="http://schemas.openxmlformats.org/officeDocument/2006/relationships/slideLayout" Target="../slideLayouts/slideLayout726.xml"/><Relationship Id="rId6" Type="http://schemas.openxmlformats.org/officeDocument/2006/relationships/slideLayout" Target="../slideLayouts/slideLayout731.xml"/><Relationship Id="rId11" Type="http://schemas.openxmlformats.org/officeDocument/2006/relationships/slideLayout" Target="../slideLayouts/slideLayout736.xml"/><Relationship Id="rId5" Type="http://schemas.openxmlformats.org/officeDocument/2006/relationships/slideLayout" Target="../slideLayouts/slideLayout730.xml"/><Relationship Id="rId15" Type="http://schemas.openxmlformats.org/officeDocument/2006/relationships/slideLayout" Target="../slideLayouts/slideLayout740.xml"/><Relationship Id="rId10" Type="http://schemas.openxmlformats.org/officeDocument/2006/relationships/slideLayout" Target="../slideLayouts/slideLayout735.xml"/><Relationship Id="rId19" Type="http://schemas.openxmlformats.org/officeDocument/2006/relationships/slideLayout" Target="../slideLayouts/slideLayout744.xml"/><Relationship Id="rId4" Type="http://schemas.openxmlformats.org/officeDocument/2006/relationships/slideLayout" Target="../slideLayouts/slideLayout729.xml"/><Relationship Id="rId9" Type="http://schemas.openxmlformats.org/officeDocument/2006/relationships/slideLayout" Target="../slideLayouts/slideLayout734.xml"/><Relationship Id="rId14" Type="http://schemas.openxmlformats.org/officeDocument/2006/relationships/slideLayout" Target="../slideLayouts/slideLayout739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2.xml"/><Relationship Id="rId13" Type="http://schemas.openxmlformats.org/officeDocument/2006/relationships/slideLayout" Target="../slideLayouts/slideLayout757.xml"/><Relationship Id="rId18" Type="http://schemas.openxmlformats.org/officeDocument/2006/relationships/slideLayout" Target="../slideLayouts/slideLayout762.xml"/><Relationship Id="rId3" Type="http://schemas.openxmlformats.org/officeDocument/2006/relationships/slideLayout" Target="../slideLayouts/slideLayout74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51.xml"/><Relationship Id="rId12" Type="http://schemas.openxmlformats.org/officeDocument/2006/relationships/slideLayout" Target="../slideLayouts/slideLayout756.xml"/><Relationship Id="rId17" Type="http://schemas.openxmlformats.org/officeDocument/2006/relationships/slideLayout" Target="../slideLayouts/slideLayout761.xml"/><Relationship Id="rId2" Type="http://schemas.openxmlformats.org/officeDocument/2006/relationships/slideLayout" Target="../slideLayouts/slideLayout746.xml"/><Relationship Id="rId16" Type="http://schemas.openxmlformats.org/officeDocument/2006/relationships/slideLayout" Target="../slideLayouts/slideLayout760.xml"/><Relationship Id="rId20" Type="http://schemas.openxmlformats.org/officeDocument/2006/relationships/theme" Target="../theme/theme41.xml"/><Relationship Id="rId1" Type="http://schemas.openxmlformats.org/officeDocument/2006/relationships/slideLayout" Target="../slideLayouts/slideLayout745.xml"/><Relationship Id="rId6" Type="http://schemas.openxmlformats.org/officeDocument/2006/relationships/slideLayout" Target="../slideLayouts/slideLayout750.xml"/><Relationship Id="rId11" Type="http://schemas.openxmlformats.org/officeDocument/2006/relationships/slideLayout" Target="../slideLayouts/slideLayout755.xml"/><Relationship Id="rId5" Type="http://schemas.openxmlformats.org/officeDocument/2006/relationships/slideLayout" Target="../slideLayouts/slideLayout749.xml"/><Relationship Id="rId15" Type="http://schemas.openxmlformats.org/officeDocument/2006/relationships/slideLayout" Target="../slideLayouts/slideLayout759.xml"/><Relationship Id="rId10" Type="http://schemas.openxmlformats.org/officeDocument/2006/relationships/slideLayout" Target="../slideLayouts/slideLayout754.xml"/><Relationship Id="rId19" Type="http://schemas.openxmlformats.org/officeDocument/2006/relationships/slideLayout" Target="../slideLayouts/slideLayout763.xml"/><Relationship Id="rId4" Type="http://schemas.openxmlformats.org/officeDocument/2006/relationships/slideLayout" Target="../slideLayouts/slideLayout748.xml"/><Relationship Id="rId9" Type="http://schemas.openxmlformats.org/officeDocument/2006/relationships/slideLayout" Target="../slideLayouts/slideLayout753.xml"/><Relationship Id="rId14" Type="http://schemas.openxmlformats.org/officeDocument/2006/relationships/slideLayout" Target="../slideLayouts/slideLayout758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1.xml"/><Relationship Id="rId13" Type="http://schemas.openxmlformats.org/officeDocument/2006/relationships/slideLayout" Target="../slideLayouts/slideLayout776.xml"/><Relationship Id="rId18" Type="http://schemas.openxmlformats.org/officeDocument/2006/relationships/slideLayout" Target="../slideLayouts/slideLayout781.xml"/><Relationship Id="rId3" Type="http://schemas.openxmlformats.org/officeDocument/2006/relationships/slideLayout" Target="../slideLayouts/slideLayout76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70.xml"/><Relationship Id="rId12" Type="http://schemas.openxmlformats.org/officeDocument/2006/relationships/slideLayout" Target="../slideLayouts/slideLayout775.xml"/><Relationship Id="rId17" Type="http://schemas.openxmlformats.org/officeDocument/2006/relationships/slideLayout" Target="../slideLayouts/slideLayout780.xml"/><Relationship Id="rId2" Type="http://schemas.openxmlformats.org/officeDocument/2006/relationships/slideLayout" Target="../slideLayouts/slideLayout765.xml"/><Relationship Id="rId16" Type="http://schemas.openxmlformats.org/officeDocument/2006/relationships/slideLayout" Target="../slideLayouts/slideLayout779.xml"/><Relationship Id="rId20" Type="http://schemas.openxmlformats.org/officeDocument/2006/relationships/theme" Target="../theme/theme42.xml"/><Relationship Id="rId1" Type="http://schemas.openxmlformats.org/officeDocument/2006/relationships/slideLayout" Target="../slideLayouts/slideLayout764.xml"/><Relationship Id="rId6" Type="http://schemas.openxmlformats.org/officeDocument/2006/relationships/slideLayout" Target="../slideLayouts/slideLayout769.xml"/><Relationship Id="rId11" Type="http://schemas.openxmlformats.org/officeDocument/2006/relationships/slideLayout" Target="../slideLayouts/slideLayout774.xml"/><Relationship Id="rId5" Type="http://schemas.openxmlformats.org/officeDocument/2006/relationships/slideLayout" Target="../slideLayouts/slideLayout768.xml"/><Relationship Id="rId15" Type="http://schemas.openxmlformats.org/officeDocument/2006/relationships/slideLayout" Target="../slideLayouts/slideLayout778.xml"/><Relationship Id="rId10" Type="http://schemas.openxmlformats.org/officeDocument/2006/relationships/slideLayout" Target="../slideLayouts/slideLayout773.xml"/><Relationship Id="rId19" Type="http://schemas.openxmlformats.org/officeDocument/2006/relationships/slideLayout" Target="../slideLayouts/slideLayout782.xml"/><Relationship Id="rId4" Type="http://schemas.openxmlformats.org/officeDocument/2006/relationships/slideLayout" Target="../slideLayouts/slideLayout767.xml"/><Relationship Id="rId9" Type="http://schemas.openxmlformats.org/officeDocument/2006/relationships/slideLayout" Target="../slideLayouts/slideLayout772.xml"/><Relationship Id="rId14" Type="http://schemas.openxmlformats.org/officeDocument/2006/relationships/slideLayout" Target="../slideLayouts/slideLayout777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0.xml"/><Relationship Id="rId13" Type="http://schemas.openxmlformats.org/officeDocument/2006/relationships/slideLayout" Target="../slideLayouts/slideLayout795.xml"/><Relationship Id="rId18" Type="http://schemas.openxmlformats.org/officeDocument/2006/relationships/slideLayout" Target="../slideLayouts/slideLayout800.xml"/><Relationship Id="rId3" Type="http://schemas.openxmlformats.org/officeDocument/2006/relationships/slideLayout" Target="../slideLayouts/slideLayout78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89.xml"/><Relationship Id="rId12" Type="http://schemas.openxmlformats.org/officeDocument/2006/relationships/slideLayout" Target="../slideLayouts/slideLayout794.xml"/><Relationship Id="rId17" Type="http://schemas.openxmlformats.org/officeDocument/2006/relationships/slideLayout" Target="../slideLayouts/slideLayout799.xml"/><Relationship Id="rId2" Type="http://schemas.openxmlformats.org/officeDocument/2006/relationships/slideLayout" Target="../slideLayouts/slideLayout784.xml"/><Relationship Id="rId16" Type="http://schemas.openxmlformats.org/officeDocument/2006/relationships/slideLayout" Target="../slideLayouts/slideLayout798.xml"/><Relationship Id="rId20" Type="http://schemas.openxmlformats.org/officeDocument/2006/relationships/theme" Target="../theme/theme43.xml"/><Relationship Id="rId1" Type="http://schemas.openxmlformats.org/officeDocument/2006/relationships/slideLayout" Target="../slideLayouts/slideLayout783.xml"/><Relationship Id="rId6" Type="http://schemas.openxmlformats.org/officeDocument/2006/relationships/slideLayout" Target="../slideLayouts/slideLayout788.xml"/><Relationship Id="rId11" Type="http://schemas.openxmlformats.org/officeDocument/2006/relationships/slideLayout" Target="../slideLayouts/slideLayout793.xml"/><Relationship Id="rId5" Type="http://schemas.openxmlformats.org/officeDocument/2006/relationships/slideLayout" Target="../slideLayouts/slideLayout787.xml"/><Relationship Id="rId15" Type="http://schemas.openxmlformats.org/officeDocument/2006/relationships/slideLayout" Target="../slideLayouts/slideLayout797.xml"/><Relationship Id="rId10" Type="http://schemas.openxmlformats.org/officeDocument/2006/relationships/slideLayout" Target="../slideLayouts/slideLayout792.xml"/><Relationship Id="rId19" Type="http://schemas.openxmlformats.org/officeDocument/2006/relationships/slideLayout" Target="../slideLayouts/slideLayout801.xml"/><Relationship Id="rId4" Type="http://schemas.openxmlformats.org/officeDocument/2006/relationships/slideLayout" Target="../slideLayouts/slideLayout786.xml"/><Relationship Id="rId9" Type="http://schemas.openxmlformats.org/officeDocument/2006/relationships/slideLayout" Target="../slideLayouts/slideLayout791.xml"/><Relationship Id="rId14" Type="http://schemas.openxmlformats.org/officeDocument/2006/relationships/slideLayout" Target="../slideLayouts/slideLayout796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9.xml"/><Relationship Id="rId13" Type="http://schemas.openxmlformats.org/officeDocument/2006/relationships/slideLayout" Target="../slideLayouts/slideLayout814.xml"/><Relationship Id="rId18" Type="http://schemas.openxmlformats.org/officeDocument/2006/relationships/slideLayout" Target="../slideLayouts/slideLayout819.xml"/><Relationship Id="rId3" Type="http://schemas.openxmlformats.org/officeDocument/2006/relationships/slideLayout" Target="../slideLayouts/slideLayout80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808.xml"/><Relationship Id="rId12" Type="http://schemas.openxmlformats.org/officeDocument/2006/relationships/slideLayout" Target="../slideLayouts/slideLayout813.xml"/><Relationship Id="rId17" Type="http://schemas.openxmlformats.org/officeDocument/2006/relationships/slideLayout" Target="../slideLayouts/slideLayout818.xml"/><Relationship Id="rId2" Type="http://schemas.openxmlformats.org/officeDocument/2006/relationships/slideLayout" Target="../slideLayouts/slideLayout803.xml"/><Relationship Id="rId16" Type="http://schemas.openxmlformats.org/officeDocument/2006/relationships/slideLayout" Target="../slideLayouts/slideLayout817.xml"/><Relationship Id="rId20" Type="http://schemas.openxmlformats.org/officeDocument/2006/relationships/theme" Target="../theme/theme44.xml"/><Relationship Id="rId1" Type="http://schemas.openxmlformats.org/officeDocument/2006/relationships/slideLayout" Target="../slideLayouts/slideLayout802.xml"/><Relationship Id="rId6" Type="http://schemas.openxmlformats.org/officeDocument/2006/relationships/slideLayout" Target="../slideLayouts/slideLayout807.xml"/><Relationship Id="rId11" Type="http://schemas.openxmlformats.org/officeDocument/2006/relationships/slideLayout" Target="../slideLayouts/slideLayout812.xml"/><Relationship Id="rId5" Type="http://schemas.openxmlformats.org/officeDocument/2006/relationships/slideLayout" Target="../slideLayouts/slideLayout806.xml"/><Relationship Id="rId15" Type="http://schemas.openxmlformats.org/officeDocument/2006/relationships/slideLayout" Target="../slideLayouts/slideLayout816.xml"/><Relationship Id="rId10" Type="http://schemas.openxmlformats.org/officeDocument/2006/relationships/slideLayout" Target="../slideLayouts/slideLayout811.xml"/><Relationship Id="rId19" Type="http://schemas.openxmlformats.org/officeDocument/2006/relationships/slideLayout" Target="../slideLayouts/slideLayout820.xml"/><Relationship Id="rId4" Type="http://schemas.openxmlformats.org/officeDocument/2006/relationships/slideLayout" Target="../slideLayouts/slideLayout805.xml"/><Relationship Id="rId9" Type="http://schemas.openxmlformats.org/officeDocument/2006/relationships/slideLayout" Target="../slideLayouts/slideLayout810.xml"/><Relationship Id="rId14" Type="http://schemas.openxmlformats.org/officeDocument/2006/relationships/slideLayout" Target="../slideLayouts/slideLayout81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09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4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0D4CD-E129-4D3D-956E-D8CD66CA117A}" type="datetimeFigureOut">
              <a:rPr lang="th-TH" smtClean="0"/>
              <a:pPr/>
              <a:t>02/09/62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1F38C-1DB6-480C-ACA2-33699892C08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91211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65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  <p:sldLayoutId id="2147483846" r:id="rId18"/>
    <p:sldLayoutId id="2147483847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15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06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  <p:sldLayoutId id="214748388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75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95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  <p:sldLayoutId id="2147483930" r:id="rId18"/>
    <p:sldLayoutId id="2147483931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3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01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  <p:sldLayoutId id="2147483972" r:id="rId18"/>
    <p:sldLayoutId id="2147483973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A7E696-DE97-4447-B9C0-38B962C4DC68}" type="datetimeFigureOut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02/09/62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4628AE-0437-45D2-A909-AA042C2A9F3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309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74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5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  <p:sldLayoutId id="2147484020" r:id="rId12"/>
    <p:sldLayoutId id="2147484021" r:id="rId13"/>
    <p:sldLayoutId id="2147484022" r:id="rId14"/>
    <p:sldLayoutId id="2147484023" r:id="rId15"/>
    <p:sldLayoutId id="2147484024" r:id="rId16"/>
    <p:sldLayoutId id="2147484025" r:id="rId17"/>
    <p:sldLayoutId id="2147484026" r:id="rId18"/>
    <p:sldLayoutId id="2147484027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9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2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31" r:id="rId2"/>
    <p:sldLayoutId id="2147484032" r:id="rId3"/>
    <p:sldLayoutId id="2147484033" r:id="rId4"/>
    <p:sldLayoutId id="2147484034" r:id="rId5"/>
    <p:sldLayoutId id="2147484035" r:id="rId6"/>
    <p:sldLayoutId id="2147484036" r:id="rId7"/>
    <p:sldLayoutId id="2147484037" r:id="rId8"/>
    <p:sldLayoutId id="2147484038" r:id="rId9"/>
    <p:sldLayoutId id="2147484039" r:id="rId10"/>
    <p:sldLayoutId id="2147484040" r:id="rId11"/>
    <p:sldLayoutId id="2147484041" r:id="rId12"/>
    <p:sldLayoutId id="2147484042" r:id="rId13"/>
    <p:sldLayoutId id="2147484043" r:id="rId14"/>
    <p:sldLayoutId id="2147484044" r:id="rId15"/>
    <p:sldLayoutId id="2147484045" r:id="rId16"/>
    <p:sldLayoutId id="2147484046" r:id="rId17"/>
    <p:sldLayoutId id="2147484047" r:id="rId18"/>
    <p:sldLayoutId id="2147484048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208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  <p:sldLayoutId id="2147484064" r:id="rId14"/>
    <p:sldLayoutId id="2147484065" r:id="rId15"/>
    <p:sldLayoutId id="2147484066" r:id="rId16"/>
    <p:sldLayoutId id="2147484067" r:id="rId17"/>
    <p:sldLayoutId id="2147484068" r:id="rId18"/>
    <p:sldLayoutId id="214748406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777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4" r:id="rId13"/>
    <p:sldLayoutId id="2147484085" r:id="rId14"/>
    <p:sldLayoutId id="2147484086" r:id="rId15"/>
    <p:sldLayoutId id="2147484087" r:id="rId16"/>
    <p:sldLayoutId id="2147484088" r:id="rId17"/>
    <p:sldLayoutId id="2147484089" r:id="rId18"/>
    <p:sldLayoutId id="2147484090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  <p:sldLayoutId id="2147484106" r:id="rId14"/>
    <p:sldLayoutId id="2147484107" r:id="rId15"/>
    <p:sldLayoutId id="2147484108" r:id="rId16"/>
    <p:sldLayoutId id="2147484109" r:id="rId17"/>
    <p:sldLayoutId id="2147484110" r:id="rId18"/>
    <p:sldLayoutId id="2147484111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10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6" r:id="rId13"/>
    <p:sldLayoutId id="2147484127" r:id="rId14"/>
    <p:sldLayoutId id="2147484128" r:id="rId15"/>
    <p:sldLayoutId id="2147484129" r:id="rId16"/>
    <p:sldLayoutId id="2147484130" r:id="rId17"/>
    <p:sldLayoutId id="2147484131" r:id="rId18"/>
    <p:sldLayoutId id="2147484132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52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147" r:id="rId13"/>
    <p:sldLayoutId id="2147484148" r:id="rId14"/>
    <p:sldLayoutId id="2147484149" r:id="rId15"/>
    <p:sldLayoutId id="2147484150" r:id="rId16"/>
    <p:sldLayoutId id="2147484151" r:id="rId17"/>
    <p:sldLayoutId id="2147484152" r:id="rId18"/>
    <p:sldLayoutId id="2147484153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14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  <p:sldLayoutId id="2147484168" r:id="rId13"/>
    <p:sldLayoutId id="2147484169" r:id="rId14"/>
    <p:sldLayoutId id="2147484170" r:id="rId15"/>
    <p:sldLayoutId id="2147484171" r:id="rId16"/>
    <p:sldLayoutId id="2147484172" r:id="rId17"/>
    <p:sldLayoutId id="2147484173" r:id="rId18"/>
    <p:sldLayoutId id="2147484174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6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  <p:sldLayoutId id="2147484188" r:id="rId12"/>
    <p:sldLayoutId id="2147484189" r:id="rId13"/>
    <p:sldLayoutId id="2147484190" r:id="rId14"/>
    <p:sldLayoutId id="2147484191" r:id="rId15"/>
    <p:sldLayoutId id="2147484192" r:id="rId16"/>
    <p:sldLayoutId id="2147484193" r:id="rId17"/>
    <p:sldLayoutId id="2147484194" r:id="rId18"/>
    <p:sldLayoutId id="2147484195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5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  <p:sldLayoutId id="2147484212" r:id="rId15"/>
    <p:sldLayoutId id="2147484213" r:id="rId16"/>
    <p:sldLayoutId id="2147484214" r:id="rId17"/>
    <p:sldLayoutId id="2147484215" r:id="rId18"/>
    <p:sldLayoutId id="2147484216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1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  <p:sldLayoutId id="2147484231" r:id="rId13"/>
    <p:sldLayoutId id="2147484232" r:id="rId14"/>
    <p:sldLayoutId id="2147484233" r:id="rId15"/>
    <p:sldLayoutId id="2147484234" r:id="rId16"/>
    <p:sldLayoutId id="2147484235" r:id="rId17"/>
    <p:sldLayoutId id="2147484236" r:id="rId18"/>
    <p:sldLayoutId id="2147484237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229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9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  <p:sldLayoutId id="2147484252" r:id="rId13"/>
    <p:sldLayoutId id="2147484253" r:id="rId14"/>
    <p:sldLayoutId id="2147484254" r:id="rId15"/>
    <p:sldLayoutId id="2147484255" r:id="rId16"/>
    <p:sldLayoutId id="2147484256" r:id="rId17"/>
    <p:sldLayoutId id="2147484257" r:id="rId18"/>
    <p:sldLayoutId id="2147484258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8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  <p:sldLayoutId id="2147484272" r:id="rId12"/>
    <p:sldLayoutId id="2147484273" r:id="rId13"/>
    <p:sldLayoutId id="2147484274" r:id="rId14"/>
    <p:sldLayoutId id="2147484275" r:id="rId15"/>
    <p:sldLayoutId id="2147484276" r:id="rId16"/>
    <p:sldLayoutId id="2147484277" r:id="rId17"/>
    <p:sldLayoutId id="2147484278" r:id="rId18"/>
    <p:sldLayoutId id="2147484279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37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  <p:sldLayoutId id="2147484293" r:id="rId12"/>
    <p:sldLayoutId id="2147484294" r:id="rId13"/>
    <p:sldLayoutId id="2147484295" r:id="rId14"/>
    <p:sldLayoutId id="2147484296" r:id="rId15"/>
    <p:sldLayoutId id="2147484297" r:id="rId16"/>
    <p:sldLayoutId id="2147484298" r:id="rId17"/>
    <p:sldLayoutId id="2147484299" r:id="rId18"/>
    <p:sldLayoutId id="2147484300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12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  <p:sldLayoutId id="2147484314" r:id="rId12"/>
    <p:sldLayoutId id="2147484315" r:id="rId13"/>
    <p:sldLayoutId id="2147484316" r:id="rId14"/>
    <p:sldLayoutId id="2147484317" r:id="rId15"/>
    <p:sldLayoutId id="2147484318" r:id="rId16"/>
    <p:sldLayoutId id="2147484319" r:id="rId17"/>
    <p:sldLayoutId id="2147484320" r:id="rId18"/>
    <p:sldLayoutId id="2147484321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63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39" r:id="rId16"/>
    <p:sldLayoutId id="2147484340" r:id="rId17"/>
    <p:sldLayoutId id="2147484341" r:id="rId18"/>
    <p:sldLayoutId id="2147484342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18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  <p:sldLayoutId id="2147484356" r:id="rId12"/>
    <p:sldLayoutId id="2147484357" r:id="rId13"/>
    <p:sldLayoutId id="2147484358" r:id="rId14"/>
    <p:sldLayoutId id="2147484359" r:id="rId15"/>
    <p:sldLayoutId id="2147484360" r:id="rId16"/>
    <p:sldLayoutId id="2147484361" r:id="rId17"/>
    <p:sldLayoutId id="2147484362" r:id="rId18"/>
    <p:sldLayoutId id="2147484363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29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  <p:sldLayoutId id="2147484377" r:id="rId12"/>
    <p:sldLayoutId id="2147484378" r:id="rId13"/>
    <p:sldLayoutId id="2147484379" r:id="rId14"/>
    <p:sldLayoutId id="2147484380" r:id="rId15"/>
    <p:sldLayoutId id="2147484381" r:id="rId16"/>
    <p:sldLayoutId id="2147484382" r:id="rId17"/>
    <p:sldLayoutId id="2147484383" r:id="rId18"/>
    <p:sldLayoutId id="2147484384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19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7" r:id="rId1"/>
    <p:sldLayoutId id="2147484388" r:id="rId2"/>
    <p:sldLayoutId id="2147484389" r:id="rId3"/>
    <p:sldLayoutId id="2147484390" r:id="rId4"/>
    <p:sldLayoutId id="2147484391" r:id="rId5"/>
    <p:sldLayoutId id="2147484392" r:id="rId6"/>
    <p:sldLayoutId id="2147484393" r:id="rId7"/>
    <p:sldLayoutId id="2147484394" r:id="rId8"/>
    <p:sldLayoutId id="2147484395" r:id="rId9"/>
    <p:sldLayoutId id="2147484396" r:id="rId10"/>
    <p:sldLayoutId id="2147484397" r:id="rId11"/>
    <p:sldLayoutId id="2147484398" r:id="rId12"/>
    <p:sldLayoutId id="2147484399" r:id="rId13"/>
    <p:sldLayoutId id="2147484400" r:id="rId14"/>
    <p:sldLayoutId id="2147484401" r:id="rId15"/>
    <p:sldLayoutId id="2147484402" r:id="rId16"/>
    <p:sldLayoutId id="2147484403" r:id="rId17"/>
    <p:sldLayoutId id="2147484404" r:id="rId18"/>
    <p:sldLayoutId id="2147484405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26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  <p:sldLayoutId id="2147484418" r:id="rId11"/>
    <p:sldLayoutId id="2147484419" r:id="rId12"/>
    <p:sldLayoutId id="2147484420" r:id="rId13"/>
    <p:sldLayoutId id="2147484421" r:id="rId14"/>
    <p:sldLayoutId id="2147484422" r:id="rId15"/>
    <p:sldLayoutId id="2147484423" r:id="rId16"/>
    <p:sldLayoutId id="2147484424" r:id="rId17"/>
    <p:sldLayoutId id="2147484425" r:id="rId18"/>
    <p:sldLayoutId id="2147484426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6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  <p:sldLayoutId id="2147484440" r:id="rId12"/>
    <p:sldLayoutId id="2147484441" r:id="rId13"/>
    <p:sldLayoutId id="2147484442" r:id="rId14"/>
    <p:sldLayoutId id="2147484443" r:id="rId15"/>
    <p:sldLayoutId id="2147484444" r:id="rId16"/>
    <p:sldLayoutId id="2147484445" r:id="rId17"/>
    <p:sldLayoutId id="2147484446" r:id="rId18"/>
    <p:sldLayoutId id="2147484447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80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40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55" r:id="rId1"/>
    <p:sldLayoutId id="2147484556" r:id="rId2"/>
    <p:sldLayoutId id="2147484557" r:id="rId3"/>
    <p:sldLayoutId id="2147484558" r:id="rId4"/>
    <p:sldLayoutId id="2147484559" r:id="rId5"/>
    <p:sldLayoutId id="2147484560" r:id="rId6"/>
    <p:sldLayoutId id="2147484561" r:id="rId7"/>
    <p:sldLayoutId id="2147484562" r:id="rId8"/>
    <p:sldLayoutId id="2147484563" r:id="rId9"/>
    <p:sldLayoutId id="2147484564" r:id="rId10"/>
    <p:sldLayoutId id="2147484565" r:id="rId11"/>
    <p:sldLayoutId id="2147484566" r:id="rId12"/>
    <p:sldLayoutId id="2147484567" r:id="rId13"/>
    <p:sldLayoutId id="2147484568" r:id="rId14"/>
    <p:sldLayoutId id="2147484569" r:id="rId15"/>
    <p:sldLayoutId id="2147484570" r:id="rId16"/>
    <p:sldLayoutId id="2147484571" r:id="rId17"/>
    <p:sldLayoutId id="2147484572" r:id="rId18"/>
    <p:sldLayoutId id="2147484573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946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  <p:sldLayoutId id="2147484587" r:id="rId12"/>
    <p:sldLayoutId id="2147484588" r:id="rId13"/>
    <p:sldLayoutId id="2147484589" r:id="rId14"/>
    <p:sldLayoutId id="2147484590" r:id="rId15"/>
    <p:sldLayoutId id="2147484591" r:id="rId16"/>
    <p:sldLayoutId id="2147484592" r:id="rId17"/>
    <p:sldLayoutId id="2147484593" r:id="rId18"/>
    <p:sldLayoutId id="2147484594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10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  <p:sldLayoutId id="2147484608" r:id="rId12"/>
    <p:sldLayoutId id="2147484609" r:id="rId13"/>
    <p:sldLayoutId id="2147484610" r:id="rId14"/>
    <p:sldLayoutId id="2147484611" r:id="rId15"/>
    <p:sldLayoutId id="2147484612" r:id="rId16"/>
    <p:sldLayoutId id="2147484613" r:id="rId17"/>
    <p:sldLayoutId id="2147484614" r:id="rId18"/>
    <p:sldLayoutId id="2147484615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87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8" r:id="rId1"/>
    <p:sldLayoutId id="2147484619" r:id="rId2"/>
    <p:sldLayoutId id="2147484620" r:id="rId3"/>
    <p:sldLayoutId id="2147484621" r:id="rId4"/>
    <p:sldLayoutId id="2147484622" r:id="rId5"/>
    <p:sldLayoutId id="2147484623" r:id="rId6"/>
    <p:sldLayoutId id="2147484624" r:id="rId7"/>
    <p:sldLayoutId id="2147484625" r:id="rId8"/>
    <p:sldLayoutId id="2147484626" r:id="rId9"/>
    <p:sldLayoutId id="2147484627" r:id="rId10"/>
    <p:sldLayoutId id="2147484628" r:id="rId11"/>
    <p:sldLayoutId id="2147484629" r:id="rId12"/>
    <p:sldLayoutId id="2147484630" r:id="rId13"/>
    <p:sldLayoutId id="2147484631" r:id="rId14"/>
    <p:sldLayoutId id="2147484632" r:id="rId15"/>
    <p:sldLayoutId id="2147484633" r:id="rId16"/>
    <p:sldLayoutId id="2147484634" r:id="rId17"/>
    <p:sldLayoutId id="2147484635" r:id="rId18"/>
    <p:sldLayoutId id="2147484636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5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9" r:id="rId1"/>
    <p:sldLayoutId id="2147484640" r:id="rId2"/>
    <p:sldLayoutId id="2147484641" r:id="rId3"/>
    <p:sldLayoutId id="2147484642" r:id="rId4"/>
    <p:sldLayoutId id="2147484643" r:id="rId5"/>
    <p:sldLayoutId id="2147484644" r:id="rId6"/>
    <p:sldLayoutId id="2147484645" r:id="rId7"/>
    <p:sldLayoutId id="2147484646" r:id="rId8"/>
    <p:sldLayoutId id="2147484647" r:id="rId9"/>
    <p:sldLayoutId id="2147484648" r:id="rId10"/>
    <p:sldLayoutId id="2147484649" r:id="rId11"/>
    <p:sldLayoutId id="2147484650" r:id="rId12"/>
    <p:sldLayoutId id="2147484651" r:id="rId13"/>
    <p:sldLayoutId id="2147484652" r:id="rId14"/>
    <p:sldLayoutId id="2147484653" r:id="rId15"/>
    <p:sldLayoutId id="2147484654" r:id="rId16"/>
    <p:sldLayoutId id="2147484655" r:id="rId17"/>
    <p:sldLayoutId id="2147484656" r:id="rId18"/>
    <p:sldLayoutId id="2147484657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179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13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97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3" r:id="rId18"/>
    <p:sldLayoutId id="2147483784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71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  <p:sldLayoutId id="2147483805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A87A34-81AB-432B-8DAE-1953F412C126}" type="datetimeFigureOut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9/2/2019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2F896-40B5-4ADD-8801-0D06FADFA095}" type="slidenum"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724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  <p:sldLayoutId id="2147483825" r:id="rId18"/>
    <p:sldLayoutId id="2147483826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0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4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8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0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4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7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56.xml"/><Relationship Id="rId6" Type="http://schemas.openxmlformats.org/officeDocument/2006/relationships/image" Target="../media/image31.jpeg"/><Relationship Id="rId5" Type="http://schemas.openxmlformats.org/officeDocument/2006/relationships/hyperlink" Target="http://www.google.co.th/url?sa=i&amp;rct=j&amp;q=&amp;esrc=s&amp;frm=1&amp;source=images&amp;cd=&amp;cad=rja&amp;uact=8&amp;ved=0CAcQjRw&amp;url=http://logosociety.blogspot.com/2012/07/blog-post_3692.html&amp;ei=VGvpVMmJEpOXuAT644KADw&amp;bvm=bv.86475890,d.c2E&amp;psig=AFQjCNF4igitxY6gxGrWXhU8eIsThfQmmA&amp;ust=1424669905996425" TargetMode="Externa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5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5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56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5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5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56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5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5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8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9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6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0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th-TH" dirty="0"/>
              <a:t>การพัฒนาบุคลากรแกนนำในการควบคุมการบริโภคยาสูบ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th-TH" sz="5400" b="1" dirty="0" smtClean="0">
                <a:solidFill>
                  <a:srgbClr val="002060"/>
                </a:solidFill>
              </a:rPr>
              <a:t>ผลกระทบ</a:t>
            </a:r>
            <a:r>
              <a:rPr lang="th-TH" sz="5400" b="1" dirty="0">
                <a:solidFill>
                  <a:srgbClr val="002060"/>
                </a:solidFill>
              </a:rPr>
              <a:t>ของบุหรี่ และ สารเสพ</a:t>
            </a:r>
            <a:r>
              <a:rPr lang="th-TH" sz="5400" b="1" dirty="0" smtClean="0">
                <a:solidFill>
                  <a:srgbClr val="002060"/>
                </a:solidFill>
              </a:rPr>
              <a:t>ติด</a:t>
            </a:r>
          </a:p>
          <a:p>
            <a:r>
              <a:rPr lang="th-TH" sz="5400" b="1" dirty="0" smtClean="0">
                <a:solidFill>
                  <a:srgbClr val="002060"/>
                </a:solidFill>
              </a:rPr>
              <a:t>ต่อสุขภาพ ร่างกาย และจิตใจ</a:t>
            </a:r>
          </a:p>
          <a:p>
            <a:r>
              <a:rPr lang="th-TH" sz="4400" b="1" dirty="0" smtClean="0">
                <a:solidFill>
                  <a:srgbClr val="FF0000"/>
                </a:solidFill>
              </a:rPr>
              <a:t>ภารกิจ</a:t>
            </a:r>
            <a:r>
              <a:rPr lang="th-TH" sz="4400" b="1" dirty="0">
                <a:solidFill>
                  <a:srgbClr val="FF0000"/>
                </a:solidFill>
              </a:rPr>
              <a:t>ช่วยชาติ ชวนคนไทยเลิกบุหรี่</a:t>
            </a:r>
          </a:p>
          <a:p>
            <a:r>
              <a:rPr lang="th-TH" sz="4400" b="1" dirty="0">
                <a:solidFill>
                  <a:srgbClr val="FF0000"/>
                </a:solidFill>
              </a:rPr>
              <a:t>3 ล้าน 3 ปี เลิกบุหรี่ทั่วไทย เทิดไท้องค์ราชัน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95769" y="219123"/>
            <a:ext cx="1883841" cy="1613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87" y="288665"/>
            <a:ext cx="1741320" cy="14746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973" y="134586"/>
            <a:ext cx="1741320" cy="171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7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2279576" y="332657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/>
              <a:t>Smoking</a:t>
            </a:r>
            <a:endParaRPr lang="th-TH" sz="6000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1244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087" y="1815518"/>
            <a:ext cx="10363826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9600" b="1" dirty="0"/>
              <a:t>ประวัติของบุหรี่</a:t>
            </a:r>
          </a:p>
        </p:txBody>
      </p:sp>
    </p:spTree>
    <p:extLst>
      <p:ext uri="{BB962C8B-B14F-4D97-AF65-F5344CB8AC3E}">
        <p14:creationId xmlns:p14="http://schemas.microsoft.com/office/powerpoint/2010/main" val="168537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400" b="1" dirty="0"/>
              <a:t>ประวัติความเป็นมาของบุหรี่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h-TH" sz="3600" dirty="0"/>
              <a:t>ชาวอินเดียนแดงซึ่งเป็นชนพื้นเมืองในทวีปอเมริกา ได้เริ่มต้นใช้ยาสูบเป็นพวกแรก โดยปลูกยาสูบเพื่อใช้เป็นยาและนำมาสูบในพิธีกรรมต่างๆ ใน พ.ศ. ๒๐๓๕</a:t>
            </a:r>
          </a:p>
          <a:p>
            <a:r>
              <a:rPr lang="th-TH" sz="3600" dirty="0"/>
              <a:t> ในประเทศไทยมีการใช้ยาสูบตั้งแต่สมัยอยุธยาแล้ว โดยมีหลักฐานจากจดหมายเหตุของ เมอร์ซิเออร์ เดอลาลูแบร์ (</a:t>
            </a:r>
            <a:r>
              <a:rPr lang="en-US" sz="3600" dirty="0"/>
              <a:t>Monsieur De La </a:t>
            </a:r>
            <a:r>
              <a:rPr lang="en-US" sz="3600" dirty="0" err="1"/>
              <a:t>LoubEre</a:t>
            </a:r>
            <a:r>
              <a:rPr lang="en-US" sz="3600" dirty="0"/>
              <a:t>)</a:t>
            </a:r>
            <a:endParaRPr lang="th-TH" sz="3600" dirty="0"/>
          </a:p>
        </p:txBody>
      </p:sp>
    </p:spTree>
    <p:extLst>
      <p:ext uri="{BB962C8B-B14F-4D97-AF65-F5344CB8AC3E}">
        <p14:creationId xmlns:p14="http://schemas.microsoft.com/office/powerpoint/2010/main" val="236483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087" y="1907755"/>
            <a:ext cx="10363826" cy="342410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th-TH" sz="9600" b="1" dirty="0"/>
              <a:t>  </a:t>
            </a:r>
            <a:r>
              <a:rPr lang="th-TH" sz="8000" b="1" dirty="0"/>
              <a:t>การเจริญเติบโตของธุรกิจบุหรี่</a:t>
            </a:r>
          </a:p>
        </p:txBody>
      </p:sp>
    </p:spTree>
    <p:extLst>
      <p:ext uri="{BB962C8B-B14F-4D97-AF65-F5344CB8AC3E}">
        <p14:creationId xmlns:p14="http://schemas.microsoft.com/office/powerpoint/2010/main" val="426541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087" y="2174146"/>
            <a:ext cx="10363826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9600" b="1" dirty="0"/>
              <a:t> การตลาดของบริษัทบุหรี่</a:t>
            </a:r>
          </a:p>
        </p:txBody>
      </p:sp>
    </p:spTree>
    <p:extLst>
      <p:ext uri="{BB962C8B-B14F-4D97-AF65-F5344CB8AC3E}">
        <p14:creationId xmlns:p14="http://schemas.microsoft.com/office/powerpoint/2010/main" val="1301673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1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087" y="1893267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9600" dirty="0"/>
              <a:t> </a:t>
            </a:r>
            <a:r>
              <a:rPr lang="th-TH" sz="9600" b="1" dirty="0"/>
              <a:t>จากแฟชั่นมาเป็นยาเสพติด</a:t>
            </a:r>
          </a:p>
        </p:txBody>
      </p:sp>
    </p:spTree>
    <p:extLst>
      <p:ext uri="{BB962C8B-B14F-4D97-AF65-F5344CB8AC3E}">
        <p14:creationId xmlns:p14="http://schemas.microsoft.com/office/powerpoint/2010/main" val="140038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37494" y="1716946"/>
            <a:ext cx="10363826" cy="342410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th-TH" sz="9600" b="1" dirty="0"/>
              <a:t>  งานวิจัยแสดงถึงสารเคมี</a:t>
            </a:r>
          </a:p>
          <a:p>
            <a:pPr marL="0" indent="0" algn="ctr">
              <a:buNone/>
            </a:pPr>
            <a:r>
              <a:rPr lang="th-TH" sz="9600" b="1" dirty="0"/>
              <a:t>   โทษและพิษภัยของบุหรี่</a:t>
            </a:r>
          </a:p>
        </p:txBody>
      </p:sp>
    </p:spTree>
    <p:extLst>
      <p:ext uri="{BB962C8B-B14F-4D97-AF65-F5344CB8AC3E}">
        <p14:creationId xmlns:p14="http://schemas.microsoft.com/office/powerpoint/2010/main" val="91925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รูปภาพ 2" descr="994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88914"/>
            <a:ext cx="4846638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Administrator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938" y="2708921"/>
            <a:ext cx="2562225" cy="1781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istrator\Desktop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851" y="4597253"/>
            <a:ext cx="3035828" cy="1415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istrator\Desktop\images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592" y="868810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Administrator\Desktop\Bf_o5EqCYAAUrT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0" y="3919005"/>
            <a:ext cx="2232248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1529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307" y="1418302"/>
            <a:ext cx="6527007" cy="4351338"/>
          </a:xfrm>
        </p:spPr>
      </p:pic>
    </p:spTree>
    <p:extLst>
      <p:ext uri="{BB962C8B-B14F-4D97-AF65-F5344CB8AC3E}">
        <p14:creationId xmlns:p14="http://schemas.microsoft.com/office/powerpoint/2010/main" val="45096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008" y="51230"/>
            <a:ext cx="1905000" cy="1876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9170" y="1254361"/>
            <a:ext cx="10731500" cy="3220278"/>
          </a:xfrm>
        </p:spPr>
        <p:txBody>
          <a:bodyPr>
            <a:normAutofit fontScale="90000"/>
          </a:bodyPr>
          <a:lstStyle/>
          <a:p>
            <a:r>
              <a:rPr lang="th-TH" sz="7200" b="1" dirty="0">
                <a:solidFill>
                  <a:srgbClr val="FF0000"/>
                </a:solidFill>
              </a:rPr>
              <a:t>โครงการรณรงค์เพื่อการไม่สูบบุหรี่</a:t>
            </a:r>
            <a:br>
              <a:rPr lang="th-TH" sz="7200" b="1" dirty="0">
                <a:solidFill>
                  <a:srgbClr val="FF0000"/>
                </a:solidFill>
              </a:rPr>
            </a:br>
            <a:r>
              <a:rPr lang="th-TH" sz="7200" b="1" dirty="0"/>
              <a:t>รู้เท่าทันกลยุทธ์ทางการตลาดของธุรกิจยาสูบ</a:t>
            </a:r>
            <a:r>
              <a:rPr lang="th-TH" dirty="0"/>
              <a:t/>
            </a:r>
            <a:br>
              <a:rPr lang="th-TH" dirty="0"/>
            </a:br>
            <a:endParaRPr lang="th-T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9178" y="3795294"/>
            <a:ext cx="10021330" cy="1696278"/>
          </a:xfrm>
        </p:spPr>
        <p:txBody>
          <a:bodyPr>
            <a:noAutofit/>
          </a:bodyPr>
          <a:lstStyle/>
          <a:p>
            <a:r>
              <a:rPr lang="th-TH" sz="3600" b="1" dirty="0">
                <a:solidFill>
                  <a:srgbClr val="00B0F0"/>
                </a:solidFill>
              </a:rPr>
              <a:t>นายแพทย์ วันชาติ ศุภจัตุรัส</a:t>
            </a:r>
          </a:p>
          <a:p>
            <a:r>
              <a:rPr lang="th-TH" sz="3600" b="1" dirty="0">
                <a:solidFill>
                  <a:srgbClr val="00B0F0"/>
                </a:solidFill>
              </a:rPr>
              <a:t>ผู้อำนวยการสำนักงานเครือข่ายวิชาชีพสุขภาพเพื่อสังคมไทยปลอดบุหรี่</a:t>
            </a:r>
          </a:p>
          <a:p>
            <a:endParaRPr lang="th-TH" sz="3600" b="1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043" y="4944748"/>
            <a:ext cx="1371600" cy="16962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00" y="126414"/>
            <a:ext cx="1770831" cy="16508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940644" y="203080"/>
            <a:ext cx="1904999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2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02DE075-93FC-4C94-84B0-9C290C46F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4" y="742698"/>
            <a:ext cx="4817326" cy="537260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412143D-5639-4B35-8C0D-523FC34F6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52" y="163995"/>
            <a:ext cx="6512314" cy="653000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5091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8" y="772732"/>
            <a:ext cx="10097036" cy="4963699"/>
          </a:xfrm>
        </p:spPr>
      </p:pic>
    </p:spTree>
    <p:extLst>
      <p:ext uri="{BB962C8B-B14F-4D97-AF65-F5344CB8AC3E}">
        <p14:creationId xmlns:p14="http://schemas.microsoft.com/office/powerpoint/2010/main" val="263045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15" y="309258"/>
            <a:ext cx="10364451" cy="6239483"/>
          </a:xfrm>
        </p:spPr>
      </p:pic>
    </p:spTree>
    <p:extLst>
      <p:ext uri="{BB962C8B-B14F-4D97-AF65-F5344CB8AC3E}">
        <p14:creationId xmlns:p14="http://schemas.microsoft.com/office/powerpoint/2010/main" val="268090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8159" y="1171540"/>
            <a:ext cx="11610109" cy="4872418"/>
          </a:xfrm>
        </p:spPr>
        <p:txBody>
          <a:bodyPr>
            <a:normAutofit fontScale="85000" lnSpcReduction="20000"/>
          </a:bodyPr>
          <a:lstStyle/>
          <a:p>
            <a:r>
              <a:rPr lang="th-TH" sz="6600" b="1" dirty="0"/>
              <a:t>บุหรี่มวน  </a:t>
            </a:r>
            <a:r>
              <a:rPr lang="en-US" sz="6600" b="1" dirty="0"/>
              <a:t>  = </a:t>
            </a:r>
            <a:r>
              <a:rPr lang="th-TH" sz="8000" b="1" dirty="0">
                <a:solidFill>
                  <a:srgbClr val="FF0000"/>
                </a:solidFill>
              </a:rPr>
              <a:t>นิโคติน  </a:t>
            </a:r>
            <a:r>
              <a:rPr lang="en-US" sz="8000" b="1" dirty="0">
                <a:solidFill>
                  <a:srgbClr val="FF0000"/>
                </a:solidFill>
              </a:rPr>
              <a:t>+ </a:t>
            </a:r>
            <a:r>
              <a:rPr lang="th-TH" sz="8000" b="1" dirty="0">
                <a:solidFill>
                  <a:srgbClr val="FF0000"/>
                </a:solidFill>
              </a:rPr>
              <a:t>สารก่อ</a:t>
            </a:r>
            <a:r>
              <a:rPr lang="th-TH" sz="8000" b="1" dirty="0" smtClean="0">
                <a:solidFill>
                  <a:srgbClr val="FF0000"/>
                </a:solidFill>
              </a:rPr>
              <a:t>มะเร็ง</a:t>
            </a:r>
          </a:p>
          <a:p>
            <a:r>
              <a:rPr lang="th-TH" sz="6600" b="1" dirty="0" smtClean="0"/>
              <a:t>บุหรี่</a:t>
            </a:r>
            <a:r>
              <a:rPr lang="th-TH" sz="6600" b="1" dirty="0"/>
              <a:t>ไฟฟ้า  </a:t>
            </a:r>
            <a:r>
              <a:rPr lang="en-US" sz="6600" b="1" dirty="0"/>
              <a:t>= </a:t>
            </a:r>
            <a:r>
              <a:rPr lang="th-TH" sz="9600" b="1" dirty="0">
                <a:solidFill>
                  <a:srgbClr val="FF0000"/>
                </a:solidFill>
              </a:rPr>
              <a:t>นิโคติน </a:t>
            </a:r>
            <a:r>
              <a:rPr lang="th-TH" sz="6600" b="1" dirty="0">
                <a:solidFill>
                  <a:srgbClr val="FF0000"/>
                </a:solidFill>
              </a:rPr>
              <a:t> </a:t>
            </a:r>
            <a:r>
              <a:rPr lang="en-US" sz="6600" b="1" dirty="0">
                <a:solidFill>
                  <a:srgbClr val="FF0000"/>
                </a:solidFill>
              </a:rPr>
              <a:t>+	</a:t>
            </a:r>
            <a:r>
              <a:rPr lang="th-TH" sz="6000" b="1" dirty="0">
                <a:solidFill>
                  <a:srgbClr val="FF0000"/>
                </a:solidFill>
              </a:rPr>
              <a:t>สารก่อมะเร็ง</a:t>
            </a:r>
          </a:p>
          <a:p>
            <a:r>
              <a:rPr lang="th-TH" sz="6600" b="1" dirty="0" smtClean="0"/>
              <a:t>บุหรี่ </a:t>
            </a:r>
            <a:r>
              <a:rPr lang="th-TH" sz="6600" b="1" dirty="0"/>
              <a:t>IQOS </a:t>
            </a:r>
            <a:r>
              <a:rPr lang="en-US" sz="6600" b="1" dirty="0"/>
              <a:t>=</a:t>
            </a:r>
            <a:r>
              <a:rPr lang="th-TH" sz="6600" b="1" dirty="0"/>
              <a:t> </a:t>
            </a:r>
            <a:r>
              <a:rPr lang="th-TH" sz="7800" b="1" dirty="0">
                <a:solidFill>
                  <a:srgbClr val="FF0000"/>
                </a:solidFill>
              </a:rPr>
              <a:t>นิโคติน + สารก่อ</a:t>
            </a:r>
            <a:r>
              <a:rPr lang="th-TH" sz="7800" b="1" dirty="0" smtClean="0">
                <a:solidFill>
                  <a:srgbClr val="FF0000"/>
                </a:solidFill>
              </a:rPr>
              <a:t>มะเร็ง</a:t>
            </a:r>
          </a:p>
          <a:p>
            <a:r>
              <a:rPr lang="th-TH" sz="7800" b="1" dirty="0" smtClean="0"/>
              <a:t>บุหรี่ JUUL =</a:t>
            </a:r>
            <a:r>
              <a:rPr lang="th-TH" sz="7800" b="1" dirty="0" smtClean="0">
                <a:solidFill>
                  <a:srgbClr val="FF0000"/>
                </a:solidFill>
              </a:rPr>
              <a:t>นิโคติน + สารก่อมะเร็ง</a:t>
            </a:r>
            <a:endParaRPr lang="th-TH" sz="7800" b="1" dirty="0"/>
          </a:p>
        </p:txBody>
      </p:sp>
    </p:spTree>
    <p:extLst>
      <p:ext uri="{BB962C8B-B14F-4D97-AF65-F5344CB8AC3E}">
        <p14:creationId xmlns:p14="http://schemas.microsoft.com/office/powerpoint/2010/main" val="88460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8800" b="1" dirty="0">
                <a:solidFill>
                  <a:srgbClr val="FF0000"/>
                </a:solidFill>
              </a:rPr>
              <a:t>ภัยของนิโคติน</a:t>
            </a:r>
            <a:endParaRPr lang="th-TH" sz="8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h-TH" sz="4000" b="1" dirty="0"/>
              <a:t>เป็นยาเสพติดรุนแรง ออกฤทธิ์ที่สมอง</a:t>
            </a:r>
          </a:p>
          <a:p>
            <a:r>
              <a:rPr lang="th-TH" sz="4000" b="1" dirty="0"/>
              <a:t>เป็นสารเคมีที่ก่อให้เกิดการอักเสบจากการต่อต้านในเส้นเลือด ทำให้เกิดการอุดตันของเส้นเลือดที่ไปเลี้ยงอวัยวะต่างๆ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4961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96902" y="1785202"/>
            <a:ext cx="10363826" cy="28699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8000" b="1" dirty="0">
                <a:solidFill>
                  <a:srgbClr val="FF0000"/>
                </a:solidFill>
              </a:rPr>
              <a:t> สมองดีดี  อย่าให้บุหรี่มาทำลาย</a:t>
            </a:r>
          </a:p>
        </p:txBody>
      </p:sp>
    </p:spTree>
    <p:extLst>
      <p:ext uri="{BB962C8B-B14F-4D97-AF65-F5344CB8AC3E}">
        <p14:creationId xmlns:p14="http://schemas.microsoft.com/office/powerpoint/2010/main" val="125587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74938" y="2270320"/>
            <a:ext cx="10363826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h-TH" sz="9600" b="1" dirty="0"/>
              <a:t>  บุหรี่ ภัยร้ายต่อสุขภาพ</a:t>
            </a:r>
          </a:p>
        </p:txBody>
      </p:sp>
    </p:spTree>
    <p:extLst>
      <p:ext uri="{BB962C8B-B14F-4D97-AF65-F5344CB8AC3E}">
        <p14:creationId xmlns:p14="http://schemas.microsoft.com/office/powerpoint/2010/main" val="21566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normlu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53312" y="1179349"/>
            <a:ext cx="3657600" cy="4616264"/>
          </a:xfrm>
          <a:noFill/>
          <a:ln/>
        </p:spPr>
      </p:pic>
      <p:pic>
        <p:nvPicPr>
          <p:cNvPr id="5" name="Picture 4" descr="l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16200000">
            <a:off x="6187787" y="1645569"/>
            <a:ext cx="4604325" cy="3671887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50363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3.gstatic.com/images?q=tbn:ANd9GcThd8KVdL3nRHOjZZfPRx0UQatoaUX4rmwDJVsTJr1_sBBBAA-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8512" y="731520"/>
            <a:ext cx="10082784" cy="6035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551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t0.gstatic.com/images?q=tbn:ANd9GcSyrpqUO3TNpSlBYYImkSnlfCWLaOnQHplDghUdsuDz7orQm04yD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528" y="516916"/>
            <a:ext cx="9838944" cy="6239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90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00" y="10255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th-TH" sz="9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th-TH" sz="9600" b="1" dirty="0">
                <a:solidFill>
                  <a:srgbClr val="FF0000"/>
                </a:solidFill>
              </a:rPr>
              <a:t>บุหรี่ เลิกยาก แต่ เลิกได้</a:t>
            </a:r>
          </a:p>
        </p:txBody>
      </p:sp>
    </p:spTree>
    <p:extLst>
      <p:ext uri="{BB962C8B-B14F-4D97-AF65-F5344CB8AC3E}">
        <p14:creationId xmlns:p14="http://schemas.microsoft.com/office/powerpoint/2010/main" val="306775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drmarkmontri.com/talk11/11/5403-heart_attack_symptoms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5376" y="618516"/>
            <a:ext cx="7985760" cy="62394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692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4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8610600" cy="1143000"/>
          </a:xfrm>
        </p:spPr>
        <p:txBody>
          <a:bodyPr>
            <a:normAutofit/>
          </a:bodyPr>
          <a:lstStyle/>
          <a:p>
            <a:r>
              <a:rPr lang="en-US"/>
              <a:t>Tobacco Is Now the World’s Leading Single Agent of Death</a:t>
            </a:r>
          </a:p>
        </p:txBody>
      </p:sp>
      <p:graphicFrame>
        <p:nvGraphicFramePr>
          <p:cNvPr id="558085" name="Object 5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1524001" y="1295400"/>
          <a:ext cx="8867775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Chart" r:id="rId3" imgW="8429457" imgH="4400537" progId="MSGraph.Chart.8">
                  <p:embed followColorScheme="full"/>
                </p:oleObj>
              </mc:Choice>
              <mc:Fallback>
                <p:oleObj name="Chart" r:id="rId3" imgW="8429457" imgH="4400537" progId="MSGraph.Chart.8">
                  <p:embed followColorScheme="full"/>
                  <p:pic>
                    <p:nvPicPr>
                      <p:cNvPr id="0" name="Picture 8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1" y="1295400"/>
                        <a:ext cx="8867775" cy="426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8086" name="Text Box 6"/>
          <p:cNvSpPr txBox="1">
            <a:spLocks noChangeArrowheads="1"/>
          </p:cNvSpPr>
          <p:nvPr/>
        </p:nvSpPr>
        <p:spPr bwMode="auto">
          <a:xfrm>
            <a:off x="1828800" y="5426076"/>
            <a:ext cx="86629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Unless urgent action is taken, tobacco will soon kill twice as many people and could kill 1 billion people this century</a:t>
            </a:r>
          </a:p>
        </p:txBody>
      </p:sp>
      <p:sp>
        <p:nvSpPr>
          <p:cNvPr id="558087" name="Text Box 7"/>
          <p:cNvSpPr txBox="1">
            <a:spLocks noChangeArrowheads="1"/>
          </p:cNvSpPr>
          <p:nvPr/>
        </p:nvSpPr>
        <p:spPr bwMode="auto">
          <a:xfrm>
            <a:off x="1571626" y="6502400"/>
            <a:ext cx="23800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World Health Organization</a:t>
            </a:r>
          </a:p>
        </p:txBody>
      </p:sp>
    </p:spTree>
    <p:extLst>
      <p:ext uri="{BB962C8B-B14F-4D97-AF65-F5344CB8AC3E}">
        <p14:creationId xmlns:p14="http://schemas.microsoft.com/office/powerpoint/2010/main" val="291729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5400" b="1" dirty="0"/>
              <a:t>กลุ่มโรคที่เป็นผลจากการสูบบุหรี่ที่พบบ่อย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h-TH" sz="3100" dirty="0"/>
              <a:t>หลอดเลือดสมองตีบตัน</a:t>
            </a:r>
            <a:r>
              <a:rPr lang="th-TH" dirty="0"/>
              <a:t>.................................</a:t>
            </a:r>
            <a:r>
              <a:rPr lang="th-TH" sz="4700" b="1" dirty="0">
                <a:solidFill>
                  <a:srgbClr val="FF0000"/>
                </a:solidFill>
              </a:rPr>
              <a:t>อัมพฤต.....อัมพาต</a:t>
            </a:r>
            <a:r>
              <a:rPr lang="th-TH" dirty="0"/>
              <a:t>......</a:t>
            </a:r>
            <a:r>
              <a:rPr lang="th-TH" sz="4400" b="1" dirty="0">
                <a:solidFill>
                  <a:srgbClr val="FF0000"/>
                </a:solidFill>
              </a:rPr>
              <a:t>สมองเสื่อม</a:t>
            </a:r>
          </a:p>
          <a:p>
            <a:r>
              <a:rPr lang="th-TH" sz="3100" dirty="0"/>
              <a:t>หลอดเลือดหัวใจตีบตัน</a:t>
            </a:r>
            <a:r>
              <a:rPr lang="th-TH" dirty="0"/>
              <a:t>.................................</a:t>
            </a:r>
            <a:r>
              <a:rPr lang="th-TH" sz="4300" b="1" dirty="0">
                <a:solidFill>
                  <a:srgbClr val="FF0000"/>
                </a:solidFill>
              </a:rPr>
              <a:t>หัวใจวาย</a:t>
            </a:r>
            <a:r>
              <a:rPr lang="th-TH" sz="3100" dirty="0"/>
              <a:t>จากการขาดเลือด</a:t>
            </a:r>
          </a:p>
          <a:p>
            <a:r>
              <a:rPr lang="th-TH" sz="3100" dirty="0"/>
              <a:t>มะเร็งชนิดต่างๆ</a:t>
            </a:r>
          </a:p>
          <a:p>
            <a:r>
              <a:rPr lang="th-TH" sz="3100" dirty="0"/>
              <a:t>โรคปอด และ ถุงลมโป่งพอง</a:t>
            </a:r>
            <a:r>
              <a:rPr lang="th-TH" dirty="0"/>
              <a:t>..........................</a:t>
            </a:r>
            <a:r>
              <a:rPr lang="th-TH" sz="3100" dirty="0"/>
              <a:t>ไอเรื้อรัง</a:t>
            </a:r>
            <a:r>
              <a:rPr lang="th-TH" dirty="0"/>
              <a:t>........</a:t>
            </a:r>
            <a:r>
              <a:rPr lang="th-TH" sz="4300" b="1" dirty="0">
                <a:solidFill>
                  <a:srgbClr val="FF0000"/>
                </a:solidFill>
              </a:rPr>
              <a:t>หอบเหนื่อย</a:t>
            </a:r>
            <a:r>
              <a:rPr lang="th-TH" dirty="0"/>
              <a:t>........</a:t>
            </a:r>
            <a:r>
              <a:rPr lang="th-TH" sz="3100" dirty="0"/>
              <a:t>หายใจลำบาก</a:t>
            </a:r>
          </a:p>
          <a:p>
            <a:r>
              <a:rPr lang="th-TH" sz="3100" dirty="0"/>
              <a:t>เบาหวาน</a:t>
            </a:r>
          </a:p>
          <a:p>
            <a:r>
              <a:rPr lang="th-TH" sz="3100" dirty="0"/>
              <a:t>ปลายมือ ปลายเท้า เน่าเสีย</a:t>
            </a:r>
            <a:r>
              <a:rPr lang="th-TH" dirty="0"/>
              <a:t>...........................</a:t>
            </a:r>
            <a:r>
              <a:rPr lang="th-TH" sz="4300" b="1" dirty="0">
                <a:solidFill>
                  <a:srgbClr val="FF0000"/>
                </a:solidFill>
              </a:rPr>
              <a:t>ต้องตัดมือ ตัดเท้าออก</a:t>
            </a:r>
          </a:p>
          <a:p>
            <a:r>
              <a:rPr lang="th-TH" sz="3100" dirty="0"/>
              <a:t>เด็กในครรภ์ขาดอ็อกซิเจน</a:t>
            </a:r>
            <a:r>
              <a:rPr lang="th-TH" dirty="0"/>
              <a:t>..............................</a:t>
            </a:r>
            <a:r>
              <a:rPr lang="th-TH" sz="4300" b="1" dirty="0">
                <a:solidFill>
                  <a:srgbClr val="FF0000"/>
                </a:solidFill>
              </a:rPr>
              <a:t>เด็กพิการ สมองเสื่อม</a:t>
            </a:r>
          </a:p>
          <a:p>
            <a:r>
              <a:rPr lang="th-TH" sz="3100" dirty="0"/>
              <a:t>เซลล์ของอวัยวะต่างๆขาดอ็อกซิเจน</a:t>
            </a:r>
            <a:r>
              <a:rPr lang="th-TH" dirty="0"/>
              <a:t>................</a:t>
            </a:r>
            <a:r>
              <a:rPr lang="th-TH" sz="4700" b="1" dirty="0">
                <a:solidFill>
                  <a:srgbClr val="FF0000"/>
                </a:solidFill>
              </a:rPr>
              <a:t>แก่เร็ว.......เซ็กส์เสื่อมเร็ว</a:t>
            </a:r>
          </a:p>
          <a:p>
            <a:r>
              <a:rPr lang="th-TH" sz="3100" dirty="0"/>
              <a:t>สารเสพติดที่นำไปสู่การใช้สารเสพติดชนิดอื่นๆ</a:t>
            </a:r>
            <a:r>
              <a:rPr lang="th-TH" dirty="0"/>
              <a:t>.......</a:t>
            </a:r>
            <a:r>
              <a:rPr lang="th-TH" sz="3100" dirty="0"/>
              <a:t>ผู้</a:t>
            </a:r>
            <a:r>
              <a:rPr lang="th-TH" sz="4700" b="1" dirty="0">
                <a:solidFill>
                  <a:srgbClr val="FF0000"/>
                </a:solidFill>
              </a:rPr>
              <a:t>ติดยาเสพติด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534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3774" y="0"/>
            <a:ext cx="10364451" cy="1303048"/>
          </a:xfrm>
        </p:spPr>
        <p:txBody>
          <a:bodyPr>
            <a:normAutofit/>
          </a:bodyPr>
          <a:lstStyle/>
          <a:p>
            <a:r>
              <a:rPr lang="th-TH" sz="5400" b="1" dirty="0"/>
              <a:t>การเสียชีวิตของคนไทยจากการสูบบุหรี่</a:t>
            </a:r>
            <a:endParaRPr lang="th-TH" sz="5400" dirty="0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4294967295"/>
          </p:nvPr>
        </p:nvSpPr>
        <p:spPr>
          <a:xfrm>
            <a:off x="618564" y="1452282"/>
            <a:ext cx="11416553" cy="5405718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th-TH" sz="4000" dirty="0"/>
              <a:t>	</a:t>
            </a:r>
            <a:r>
              <a:rPr lang="th-TH" sz="6000" dirty="0"/>
              <a:t>บุหรี่เป็นปัจจัยเสี่ยงของการเสียชีวิตอันดับที่สามของคนไทย รองจากเพศสัมพันธ์ที่ไม่ปลอดภัยและการดื่มสุรา</a:t>
            </a:r>
          </a:p>
          <a:p>
            <a:pPr>
              <a:buNone/>
            </a:pPr>
            <a:r>
              <a:rPr lang="th-TH" sz="6000" dirty="0"/>
              <a:t> คนไทยเสียชีวิตจากการสูบบุหรี่ปีละ </a:t>
            </a:r>
            <a:r>
              <a:rPr lang="en-US" sz="6000" dirty="0"/>
              <a:t>42,000</a:t>
            </a:r>
            <a:r>
              <a:rPr lang="th-TH" sz="6000" dirty="0"/>
              <a:t> – </a:t>
            </a:r>
            <a:r>
              <a:rPr lang="en-US" sz="6000" dirty="0"/>
              <a:t>52,000</a:t>
            </a:r>
            <a:r>
              <a:rPr lang="th-TH" sz="6000" dirty="0"/>
              <a:t> คน จาก</a:t>
            </a:r>
          </a:p>
          <a:p>
            <a:r>
              <a:rPr lang="th-TH" sz="5900" dirty="0"/>
              <a:t>โรคถุงลมโป่งพอง		= 	10,427	 คน</a:t>
            </a:r>
          </a:p>
          <a:p>
            <a:r>
              <a:rPr lang="th-TH" sz="5900" dirty="0"/>
              <a:t>มะเร็งปอด			= 	9,979	คน</a:t>
            </a:r>
          </a:p>
          <a:p>
            <a:r>
              <a:rPr lang="th-TH" sz="5900" dirty="0"/>
              <a:t>โรคหัวใจและหลอดเลือด		= 	7,907	คน</a:t>
            </a:r>
          </a:p>
          <a:p>
            <a:r>
              <a:rPr lang="th-TH" sz="5900" dirty="0"/>
              <a:t>มะเชิงชนิดอื่น ๆ 			=	3,944	คน</a:t>
            </a:r>
          </a:p>
          <a:p>
            <a:r>
              <a:rPr lang="th-TH" sz="5900" dirty="0"/>
              <a:t>โรคทางเดินหายใจอื่น ๆ 		= 	2,400	คน</a:t>
            </a:r>
          </a:p>
          <a:p>
            <a:r>
              <a:rPr lang="th-TH" sz="5900" dirty="0"/>
              <a:t>มะเร็งหลอดอาหาร		=	2,396	คน</a:t>
            </a:r>
          </a:p>
          <a:p>
            <a:r>
              <a:rPr lang="th-TH" sz="5900" dirty="0"/>
              <a:t>โรคอื่น ๆ ที่เกิดจากการสูบบุหรี่	= 	4,130	คน</a:t>
            </a:r>
          </a:p>
          <a:p>
            <a:endParaRPr lang="th-TH" sz="4000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84802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504217"/>
            <a:ext cx="10364451" cy="1596177"/>
          </a:xfrm>
        </p:spPr>
        <p:txBody>
          <a:bodyPr>
            <a:normAutofit/>
          </a:bodyPr>
          <a:lstStyle/>
          <a:p>
            <a:r>
              <a:rPr lang="th-TH" sz="4800" b="1" dirty="0"/>
              <a:t>การเสียชีวิตของคนไทยจากการสูบบุหรี่</a:t>
            </a:r>
            <a:endParaRPr lang="th-TH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3" y="2367092"/>
            <a:ext cx="10793123" cy="3424107"/>
          </a:xfrm>
        </p:spPr>
        <p:txBody>
          <a:bodyPr>
            <a:normAutofit/>
          </a:bodyPr>
          <a:lstStyle/>
          <a:p>
            <a:r>
              <a:rPr lang="th-TH" sz="4400" dirty="0"/>
              <a:t>ผู้ที่เสียชีวิตจากการสูบบุหรี่ โดยเฉลี่ยอายุสั้นลง		</a:t>
            </a:r>
            <a:r>
              <a:rPr lang="en-US" sz="4400" dirty="0">
                <a:solidFill>
                  <a:srgbClr val="FF0000"/>
                </a:solidFill>
              </a:rPr>
              <a:t>=</a:t>
            </a:r>
            <a:r>
              <a:rPr lang="th-TH" sz="4400" dirty="0">
                <a:solidFill>
                  <a:srgbClr val="FF0000"/>
                </a:solidFill>
              </a:rPr>
              <a:t> </a:t>
            </a:r>
            <a:r>
              <a:rPr lang="th-TH" sz="4400" b="1" dirty="0">
                <a:solidFill>
                  <a:srgbClr val="FF0000"/>
                </a:solidFill>
              </a:rPr>
              <a:t>12 ปี</a:t>
            </a:r>
          </a:p>
          <a:p>
            <a:r>
              <a:rPr lang="th-TH" sz="4400" dirty="0"/>
              <a:t>โดยเฉลี่ยป่วยหนักก่อนเสียชีวิตเป็นเวลา                    </a:t>
            </a:r>
            <a:r>
              <a:rPr lang="en-US" sz="4400" dirty="0">
                <a:solidFill>
                  <a:srgbClr val="FF0000"/>
                </a:solidFill>
              </a:rPr>
              <a:t>=</a:t>
            </a:r>
            <a:r>
              <a:rPr lang="th-TH" sz="4400" dirty="0">
                <a:solidFill>
                  <a:srgbClr val="FF0000"/>
                </a:solidFill>
              </a:rPr>
              <a:t> </a:t>
            </a:r>
            <a:r>
              <a:rPr lang="th-TH" sz="4400" b="1" dirty="0">
                <a:solidFill>
                  <a:srgbClr val="FF0000"/>
                </a:solidFill>
              </a:rPr>
              <a:t>1.7 ปี</a:t>
            </a:r>
          </a:p>
          <a:p>
            <a:r>
              <a:rPr lang="th-TH" sz="4400" dirty="0"/>
              <a:t>ค่าใช้จ่ายในการรักษาพยาบาลเฉลี่ยต่อคน </a:t>
            </a:r>
            <a:r>
              <a:rPr lang="en-US" sz="4400" dirty="0">
                <a:solidFill>
                  <a:srgbClr val="FF0000"/>
                </a:solidFill>
              </a:rPr>
              <a:t>= </a:t>
            </a:r>
            <a:r>
              <a:rPr lang="th-TH" sz="4400" b="1" dirty="0">
                <a:solidFill>
                  <a:srgbClr val="FF0000"/>
                </a:solidFill>
              </a:rPr>
              <a:t>2 ล้าน  2  แสน บาท</a:t>
            </a:r>
          </a:p>
          <a:p>
            <a:endParaRPr lang="th-TH" sz="4400" dirty="0"/>
          </a:p>
        </p:txBody>
      </p:sp>
    </p:spTree>
    <p:extLst>
      <p:ext uri="{BB962C8B-B14F-4D97-AF65-F5344CB8AC3E}">
        <p14:creationId xmlns:p14="http://schemas.microsoft.com/office/powerpoint/2010/main" val="403165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b="1" dirty="0"/>
              <a:t>ผู้ได้รับผลกระทบจากการสูบบุหรี่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dirty="0"/>
              <a:t>	</a:t>
            </a:r>
            <a:r>
              <a:rPr lang="th-TH" sz="3600" b="1" dirty="0">
                <a:solidFill>
                  <a:srgbClr val="FF0000"/>
                </a:solidFill>
              </a:rPr>
              <a:t>จากควันบุหรี่</a:t>
            </a:r>
          </a:p>
          <a:p>
            <a:r>
              <a:rPr lang="en-US" dirty="0"/>
              <a:t>First Hand Smokers</a:t>
            </a:r>
            <a:r>
              <a:rPr lang="th-TH" dirty="0"/>
              <a:t>.........................................ผู้สูบเอง</a:t>
            </a:r>
            <a:r>
              <a:rPr lang="en-US" dirty="0"/>
              <a:t> </a:t>
            </a:r>
            <a:endParaRPr lang="th-TH" dirty="0"/>
          </a:p>
          <a:p>
            <a:r>
              <a:rPr lang="en-US" dirty="0"/>
              <a:t>Second hand Smokers</a:t>
            </a:r>
            <a:r>
              <a:rPr lang="th-TH" dirty="0"/>
              <a:t>...................................ผู้ที่อยู่ใกล้ชิด ภรรยา บุตร ญาติ พี่น้อง คนใน </a:t>
            </a:r>
          </a:p>
          <a:p>
            <a:pPr marL="0" indent="0">
              <a:buNone/>
            </a:pPr>
            <a:r>
              <a:rPr lang="th-TH" dirty="0"/>
              <a:t>                                                                                       ครอบครัว เพื่อน ผู้ร่วมงาน สังคม</a:t>
            </a:r>
          </a:p>
          <a:p>
            <a:r>
              <a:rPr lang="en-US" dirty="0"/>
              <a:t>Third Hand Smokers</a:t>
            </a:r>
            <a:r>
              <a:rPr lang="th-TH" dirty="0"/>
              <a:t>.......................................ผู้ใช้สถานที่ร่วมกัน</a:t>
            </a:r>
          </a:p>
          <a:p>
            <a:pPr marL="0" indent="0">
              <a:buNone/>
            </a:pPr>
            <a:r>
              <a:rPr lang="th-TH" sz="3600" b="1" dirty="0"/>
              <a:t>	</a:t>
            </a:r>
            <a:r>
              <a:rPr lang="th-TH" sz="3600" b="1" dirty="0">
                <a:solidFill>
                  <a:srgbClr val="FF0000"/>
                </a:solidFill>
              </a:rPr>
              <a:t>จากการเจ็บป่วย</a:t>
            </a:r>
          </a:p>
          <a:p>
            <a:r>
              <a:rPr lang="th-TH" dirty="0"/>
              <a:t>ครอบครัว โดยรวม</a:t>
            </a:r>
          </a:p>
          <a:p>
            <a:pPr marL="0" indent="0">
              <a:buNone/>
            </a:pPr>
            <a:r>
              <a:rPr lang="th-TH" sz="3600" b="1" dirty="0"/>
              <a:t>	</a:t>
            </a:r>
            <a:r>
              <a:rPr lang="th-TH" sz="3600" b="1" dirty="0">
                <a:solidFill>
                  <a:srgbClr val="FF0000"/>
                </a:solidFill>
              </a:rPr>
              <a:t>จากการสูญเสียทางเศรษฐกิจ</a:t>
            </a:r>
          </a:p>
          <a:p>
            <a:r>
              <a:rPr lang="th-TH" dirty="0"/>
              <a:t>ประชาชนทั่วไป สังคม ประเทศชาติ โอกาสในการพัฒนาของชาติ</a:t>
            </a:r>
          </a:p>
        </p:txBody>
      </p:sp>
    </p:spTree>
    <p:extLst>
      <p:ext uri="{BB962C8B-B14F-4D97-AF65-F5344CB8AC3E}">
        <p14:creationId xmlns:p14="http://schemas.microsoft.com/office/powerpoint/2010/main" val="197080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087" y="1300292"/>
            <a:ext cx="10363826" cy="34241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9600" b="1" dirty="0"/>
              <a:t> กระบวนการต่อสู้เพื่อการรักษาสุขภาพของประชาชน</a:t>
            </a:r>
          </a:p>
        </p:txBody>
      </p:sp>
    </p:spTree>
    <p:extLst>
      <p:ext uri="{BB962C8B-B14F-4D97-AF65-F5344CB8AC3E}">
        <p14:creationId xmlns:p14="http://schemas.microsoft.com/office/powerpoint/2010/main" val="194863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268710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th-TH" sz="4500" b="1" dirty="0"/>
              <a:t>การรณรงค์เพื่อการมีสุขภาพที่ดีของประชาชนจากการเลิกสูบบุหรี่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3773" y="1729347"/>
            <a:ext cx="10922625" cy="3807854"/>
          </a:xfrm>
        </p:spPr>
        <p:txBody>
          <a:bodyPr>
            <a:noAutofit/>
          </a:bodyPr>
          <a:lstStyle/>
          <a:p>
            <a:r>
              <a:rPr lang="th-TH" sz="2800" b="1" dirty="0"/>
              <a:t>มูลนิธิรณรงค์เพื่อการไม่สูบบุหรี่</a:t>
            </a:r>
          </a:p>
          <a:p>
            <a:r>
              <a:rPr lang="th-TH" sz="2800" b="1" dirty="0"/>
              <a:t>สำนักงานกองทุนสนับสนุนการส่งเสริมสุขภาพ (สสส) </a:t>
            </a:r>
          </a:p>
          <a:p>
            <a:r>
              <a:rPr lang="th-TH" sz="2800" b="1" dirty="0"/>
              <a:t>เครือข่ายวิชาชีพสุขภาพเพื่อสังคมไทยปลอดบุหรี่  ( </a:t>
            </a:r>
            <a:r>
              <a:rPr lang="en-US" sz="2800" b="1" dirty="0"/>
              <a:t>22 </a:t>
            </a:r>
            <a:r>
              <a:rPr lang="th-TH" sz="2800" b="1" dirty="0"/>
              <a:t>องค์กร )</a:t>
            </a:r>
          </a:p>
          <a:p>
            <a:r>
              <a:rPr lang="th-TH" sz="2800" b="1" dirty="0"/>
              <a:t>แพทย์ / ทันตแพทย์ / พยาบาล / เภสัช / กายภาพ / เทคนิคการแพทย์</a:t>
            </a:r>
          </a:p>
          <a:p>
            <a:r>
              <a:rPr lang="th-TH" sz="2800" b="1" dirty="0"/>
              <a:t>สมาพันธ์เครือข่ายแห่งชาติเพื่อสังคมไทยปลอดบุหรี่ ( ร่วมกับองค์กรต่างๆ ทั้งภาครัฐ และ เอกชน)</a:t>
            </a:r>
          </a:p>
          <a:p>
            <a:r>
              <a:rPr lang="th-TH" sz="2800" b="1" dirty="0"/>
              <a:t>โครงการจังหวัดปลอดบุหรี่</a:t>
            </a:r>
          </a:p>
          <a:p>
            <a:r>
              <a:rPr lang="th-TH" sz="2800" b="1" dirty="0"/>
              <a:t>โครงการ </a:t>
            </a:r>
            <a:r>
              <a:rPr lang="en-US" sz="2800" b="1" dirty="0"/>
              <a:t>3 </a:t>
            </a:r>
            <a:r>
              <a:rPr lang="th-TH" sz="2800" b="1" dirty="0"/>
              <a:t>ล้าน </a:t>
            </a:r>
            <a:r>
              <a:rPr lang="en-US" sz="2800" b="1" dirty="0"/>
              <a:t>3 </a:t>
            </a:r>
            <a:r>
              <a:rPr lang="th-TH" sz="2800" b="1" dirty="0"/>
              <a:t>ปี เลิกบุหรี่ทั่วไทย เทิดไท้องค์ราชัน</a:t>
            </a:r>
          </a:p>
        </p:txBody>
      </p:sp>
    </p:spTree>
    <p:extLst>
      <p:ext uri="{BB962C8B-B14F-4D97-AF65-F5344CB8AC3E}">
        <p14:creationId xmlns:p14="http://schemas.microsoft.com/office/powerpoint/2010/main" val="4657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68224" y="377825"/>
            <a:ext cx="11809476" cy="5811838"/>
          </a:xfrm>
        </p:spPr>
        <p:txBody>
          <a:bodyPr/>
          <a:lstStyle/>
          <a:p>
            <a:pPr marL="0" indent="0">
              <a:buNone/>
            </a:pPr>
            <a:endParaRPr lang="th-TH" sz="1600" dirty="0"/>
          </a:p>
          <a:p>
            <a:pPr marL="0" indent="0" algn="ctr">
              <a:buNone/>
            </a:pPr>
            <a:r>
              <a:rPr lang="th-TH" sz="4400" b="1" dirty="0"/>
              <a:t>คำขวัญวันงดสูบบุหรี่โลก (๒๕๔๘)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</a:t>
            </a:r>
            <a:r>
              <a:rPr lang="en-US" sz="4000" dirty="0"/>
              <a:t>Slogan of World No Tobacco day 2005</a:t>
            </a:r>
          </a:p>
          <a:p>
            <a:pPr marL="0" indent="0" algn="ctr">
              <a:buNone/>
            </a:pPr>
            <a:r>
              <a:rPr lang="en-US" sz="4800" b="1" dirty="0"/>
              <a:t>“</a:t>
            </a:r>
            <a:r>
              <a:rPr lang="th-TH" sz="4800" b="1" dirty="0"/>
              <a:t>ทีมสุขภาพร่วมใจขจัดภัยบุหรี่</a:t>
            </a:r>
            <a:r>
              <a:rPr lang="en-US" sz="4800" b="1" dirty="0"/>
              <a:t>”</a:t>
            </a:r>
            <a:endParaRPr lang="en-US" sz="5400" b="1" dirty="0"/>
          </a:p>
          <a:p>
            <a:pPr marL="0" indent="0" algn="ctr">
              <a:buNone/>
            </a:pPr>
            <a:r>
              <a:rPr lang="en-US" sz="4000" dirty="0"/>
              <a:t>“HEALTH PROFESSIONALS AND TOBACCO CONTROL”</a:t>
            </a:r>
            <a:endParaRPr lang="th-TH" sz="4000" dirty="0"/>
          </a:p>
        </p:txBody>
      </p:sp>
    </p:spTree>
    <p:extLst>
      <p:ext uri="{BB962C8B-B14F-4D97-AF65-F5344CB8AC3E}">
        <p14:creationId xmlns:p14="http://schemas.microsoft.com/office/powerpoint/2010/main" val="86409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14696" y="1558534"/>
            <a:ext cx="13610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2005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4684" y="4131078"/>
            <a:ext cx="47914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latin typeface="Adobe Gothic Std B" pitchFamily="34" charset="-128"/>
                <a:ea typeface="Adobe Gothic Std B" pitchFamily="34" charset="-128"/>
              </a:rPr>
              <a:t>Health  Professionals  </a:t>
            </a:r>
            <a:r>
              <a:rPr lang="en-US" b="1" dirty="0">
                <a:latin typeface="Adobe Gothic Std B" pitchFamily="34" charset="-128"/>
                <a:ea typeface="Adobe Gothic Std B" pitchFamily="34" charset="-128"/>
              </a:rPr>
              <a:t>and</a:t>
            </a:r>
            <a:r>
              <a:rPr lang="en-GB" b="1" dirty="0">
                <a:latin typeface="Adobe Gothic Std B" pitchFamily="34" charset="-128"/>
                <a:ea typeface="Adobe Gothic Std B" pitchFamily="34" charset="-128"/>
              </a:rPr>
              <a:t> Tobacco Control</a:t>
            </a:r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itchFamily="34" charset="-128"/>
              <a:ea typeface="Adobe Gothic Std B" pitchFamily="34" charset="-128"/>
            </a:endParaRPr>
          </a:p>
        </p:txBody>
      </p:sp>
      <p:sp>
        <p:nvSpPr>
          <p:cNvPr id="12" name="AutoShape 2" descr="Image result for พญ.สมศรี เผ่าสวัสดิ์"/>
          <p:cNvSpPr>
            <a:spLocks noChangeAspect="1" noChangeArrowheads="1"/>
          </p:cNvSpPr>
          <p:nvPr/>
        </p:nvSpPr>
        <p:spPr bwMode="auto">
          <a:xfrm>
            <a:off x="1622425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051" name="Picture 3" descr="C:\Users\Administrator\Desktop\untitl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558533"/>
            <a:ext cx="1728192" cy="250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esktop\img144-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2248098"/>
            <a:ext cx="4384027" cy="185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octor to stop smoki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776" y="2492896"/>
            <a:ext cx="1440160" cy="961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http://3.bp.blogspot.com/-ZVevimqZU8Q/T_kEzgVeiqI/AAAAAAAAKZc/d8sA2o41nTE/s1600/29Sep2011-Limages-Logo_mat-l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628" y="2248098"/>
            <a:ext cx="1448620" cy="121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Up Arrow 14"/>
          <p:cNvSpPr/>
          <p:nvPr/>
        </p:nvSpPr>
        <p:spPr>
          <a:xfrm>
            <a:off x="8616280" y="4095436"/>
            <a:ext cx="648072" cy="48569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ชื่อเรื่อง 1"/>
          <p:cNvSpPr txBox="1">
            <a:spLocks/>
          </p:cNvSpPr>
          <p:nvPr/>
        </p:nvSpPr>
        <p:spPr>
          <a:xfrm>
            <a:off x="2062306" y="548680"/>
            <a:ext cx="770610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th-TH" b="1" kern="0" dirty="0">
                <a:solidFill>
                  <a:srgbClr val="002060"/>
                </a:solidFill>
                <a:cs typeface="+mj-cs"/>
              </a:rPr>
              <a:t>เครือข่ายวิชาชีพสุขภาพเพื่อสังคมไทยปลอดบุหรี่</a:t>
            </a:r>
            <a:endParaRPr lang="en-US" b="1" kern="0" dirty="0">
              <a:solidFill>
                <a:srgbClr val="002060"/>
              </a:solidFill>
              <a:cs typeface="+mj-cs"/>
            </a:endParaRPr>
          </a:p>
          <a:p>
            <a:pPr>
              <a:defRPr/>
            </a:pPr>
            <a:r>
              <a:rPr lang="th-TH" sz="2400" kern="0" dirty="0">
                <a:solidFill>
                  <a:srgbClr val="002060"/>
                </a:solidFill>
                <a:cs typeface="+mj-cs"/>
              </a:rPr>
              <a:t>(</a:t>
            </a:r>
            <a:r>
              <a:rPr lang="en-US" sz="2400" kern="0" dirty="0">
                <a:solidFill>
                  <a:srgbClr val="002060"/>
                </a:solidFill>
                <a:cs typeface="+mj-cs"/>
              </a:rPr>
              <a:t>Thai Health Professional Alliance Against Tobacco</a:t>
            </a:r>
            <a:r>
              <a:rPr lang="th-TH" sz="2400" kern="0" dirty="0">
                <a:solidFill>
                  <a:srgbClr val="002060"/>
                </a:solidFill>
                <a:cs typeface="+mj-cs"/>
              </a:rPr>
              <a:t>)</a:t>
            </a:r>
            <a:endParaRPr lang="en-US" sz="2400" dirty="0">
              <a:solidFill>
                <a:srgbClr val="002060"/>
              </a:solidFill>
              <a:cs typeface="+mj-cs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11A9992-73D7-4EC7-ABC3-BE89C530D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646" y="4643563"/>
            <a:ext cx="1974730" cy="137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6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087" y="1820992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9600" b="1" dirty="0"/>
              <a:t>   </a:t>
            </a:r>
            <a:r>
              <a:rPr lang="th-TH" sz="9600" b="1" dirty="0">
                <a:solidFill>
                  <a:srgbClr val="FF0000"/>
                </a:solidFill>
              </a:rPr>
              <a:t>เข้าใจ    เข้าถึง   พัฒนา</a:t>
            </a:r>
          </a:p>
        </p:txBody>
      </p:sp>
    </p:spTree>
    <p:extLst>
      <p:ext uri="{BB962C8B-B14F-4D97-AF65-F5344CB8AC3E}">
        <p14:creationId xmlns:p14="http://schemas.microsoft.com/office/powerpoint/2010/main" val="412136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FA2A2E3D-C9B4-48CD-BABE-499E3E8EB4CF}"/>
              </a:ext>
            </a:extLst>
          </p:cNvPr>
          <p:cNvSpPr txBox="1">
            <a:spLocks/>
          </p:cNvSpPr>
          <p:nvPr/>
        </p:nvSpPr>
        <p:spPr>
          <a:xfrm>
            <a:off x="1298858" y="0"/>
            <a:ext cx="7706102" cy="988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th-TH" b="1" kern="0" dirty="0">
                <a:solidFill>
                  <a:srgbClr val="002060"/>
                </a:solidFill>
                <a:cs typeface="+mj-cs"/>
              </a:rPr>
              <a:t>เครือข่ายวิชาชีพสุขภาพเพื่อสังคมไทยปลอดบุหรี่</a:t>
            </a:r>
            <a:endParaRPr lang="en-US" b="1" kern="0" dirty="0">
              <a:solidFill>
                <a:srgbClr val="002060"/>
              </a:solidFill>
              <a:cs typeface="+mj-cs"/>
            </a:endParaRPr>
          </a:p>
          <a:p>
            <a:pPr>
              <a:defRPr/>
            </a:pPr>
            <a:r>
              <a:rPr lang="th-TH" sz="2400" kern="0" dirty="0">
                <a:solidFill>
                  <a:srgbClr val="002060"/>
                </a:solidFill>
                <a:cs typeface="+mj-cs"/>
              </a:rPr>
              <a:t>(</a:t>
            </a:r>
            <a:r>
              <a:rPr lang="en-US" sz="2400" kern="0" dirty="0">
                <a:solidFill>
                  <a:srgbClr val="002060"/>
                </a:solidFill>
                <a:cs typeface="+mj-cs"/>
              </a:rPr>
              <a:t>Thai Health Professional Alliance Against Tobacco</a:t>
            </a:r>
            <a:r>
              <a:rPr lang="th-TH" sz="2400" kern="0" dirty="0">
                <a:solidFill>
                  <a:srgbClr val="002060"/>
                </a:solidFill>
                <a:cs typeface="+mj-cs"/>
              </a:rPr>
              <a:t>)</a:t>
            </a:r>
            <a:endParaRPr lang="en-US" sz="2400" dirty="0">
              <a:solidFill>
                <a:srgbClr val="002060"/>
              </a:solidFill>
              <a:cs typeface="+mj-cs"/>
            </a:endParaRPr>
          </a:p>
        </p:txBody>
      </p:sp>
      <p:pic>
        <p:nvPicPr>
          <p:cNvPr id="5" name="Picture 9" descr="C:\Users\user\Desktop\แนะนำเครือข่าย (ล่าสุด 3257) copy.gif">
            <a:extLst>
              <a:ext uri="{FF2B5EF4-FFF2-40B4-BE49-F238E27FC236}">
                <a16:creationId xmlns:a16="http://schemas.microsoft.com/office/drawing/2014/main" id="{950C83AF-14F2-47EA-A5D1-4AACA1589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5265" y="494071"/>
            <a:ext cx="2881460" cy="276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45">
            <a:extLst>
              <a:ext uri="{FF2B5EF4-FFF2-40B4-BE49-F238E27FC236}">
                <a16:creationId xmlns:a16="http://schemas.microsoft.com/office/drawing/2014/main" id="{15EC6645-9B34-4FB8-8FDC-94D69B610DD0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6756" y="2183422"/>
            <a:ext cx="1019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46">
            <a:extLst>
              <a:ext uri="{FF2B5EF4-FFF2-40B4-BE49-F238E27FC236}">
                <a16:creationId xmlns:a16="http://schemas.microsoft.com/office/drawing/2014/main" id="{E10487A6-9ADD-42D5-8532-3A501877ED4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1005" y="3456598"/>
            <a:ext cx="0" cy="6953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47">
            <a:extLst>
              <a:ext uri="{FF2B5EF4-FFF2-40B4-BE49-F238E27FC236}">
                <a16:creationId xmlns:a16="http://schemas.microsoft.com/office/drawing/2014/main" id="{A985CC04-EABA-461E-ABDC-A1FE8E1A06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9568" y="1659547"/>
            <a:ext cx="0" cy="8001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48">
            <a:extLst>
              <a:ext uri="{FF2B5EF4-FFF2-40B4-BE49-F238E27FC236}">
                <a16:creationId xmlns:a16="http://schemas.microsoft.com/office/drawing/2014/main" id="{322F0124-B31C-4890-836F-04D40CBBF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409568" y="1651609"/>
            <a:ext cx="13716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49">
            <a:extLst>
              <a:ext uri="{FF2B5EF4-FFF2-40B4-BE49-F238E27FC236}">
                <a16:creationId xmlns:a16="http://schemas.microsoft.com/office/drawing/2014/main" id="{641131C4-6B78-43A0-B8A7-216337D2F7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9943" y="2651734"/>
            <a:ext cx="9191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50">
            <a:extLst>
              <a:ext uri="{FF2B5EF4-FFF2-40B4-BE49-F238E27FC236}">
                <a16:creationId xmlns:a16="http://schemas.microsoft.com/office/drawing/2014/main" id="{AB54A66F-5010-46B4-9544-8329F24AF6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6756" y="3674084"/>
            <a:ext cx="10001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4">
            <a:extLst>
              <a:ext uri="{FF2B5EF4-FFF2-40B4-BE49-F238E27FC236}">
                <a16:creationId xmlns:a16="http://schemas.microsoft.com/office/drawing/2014/main" id="{1E3E7899-A89C-40A9-B57C-775AE47EF8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955" y="916597"/>
            <a:ext cx="928688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th-TH" sz="900" b="1" kern="0" dirty="0"/>
              <a:t>เมษายน 2548</a:t>
            </a:r>
            <a:endParaRPr lang="en-US" sz="900" b="1" kern="0" dirty="0"/>
          </a:p>
        </p:txBody>
      </p:sp>
      <p:sp>
        <p:nvSpPr>
          <p:cNvPr id="13" name="Text Box 64">
            <a:extLst>
              <a:ext uri="{FF2B5EF4-FFF2-40B4-BE49-F238E27FC236}">
                <a16:creationId xmlns:a16="http://schemas.microsoft.com/office/drawing/2014/main" id="{994E1E6D-DB9A-492F-8A68-6567076EC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018" y="1429359"/>
            <a:ext cx="100806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th-TH" sz="900" b="1" kern="0" dirty="0"/>
              <a:t>สิงหาคม 2548</a:t>
            </a:r>
            <a:endParaRPr lang="en-US" sz="900" b="1" kern="0" dirty="0"/>
          </a:p>
        </p:txBody>
      </p:sp>
      <p:sp>
        <p:nvSpPr>
          <p:cNvPr id="14" name="Text Box 64">
            <a:extLst>
              <a:ext uri="{FF2B5EF4-FFF2-40B4-BE49-F238E27FC236}">
                <a16:creationId xmlns:a16="http://schemas.microsoft.com/office/drawing/2014/main" id="{9E1915FF-A52D-4D07-9A37-39D8DF83D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5018" y="1942122"/>
            <a:ext cx="11430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th-TH" sz="900" b="1" kern="0" dirty="0"/>
              <a:t>กันยายน 2548</a:t>
            </a:r>
            <a:endParaRPr lang="en-US" sz="900" b="1" kern="0" dirty="0"/>
          </a:p>
        </p:txBody>
      </p:sp>
      <p:sp>
        <p:nvSpPr>
          <p:cNvPr id="15" name="Text Box 64">
            <a:extLst>
              <a:ext uri="{FF2B5EF4-FFF2-40B4-BE49-F238E27FC236}">
                <a16:creationId xmlns:a16="http://schemas.microsoft.com/office/drawing/2014/main" id="{29857FA9-F872-4EE1-A3B7-70A9D30D9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8669" y="4856772"/>
            <a:ext cx="928687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th-TH" sz="900" b="1" kern="0" dirty="0"/>
              <a:t>กันยายน 2553</a:t>
            </a:r>
            <a:endParaRPr lang="en-US" sz="900" b="1" kern="0" dirty="0"/>
          </a:p>
        </p:txBody>
      </p:sp>
      <p:sp>
        <p:nvSpPr>
          <p:cNvPr id="16" name="Text Box 64">
            <a:extLst>
              <a:ext uri="{FF2B5EF4-FFF2-40B4-BE49-F238E27FC236}">
                <a16:creationId xmlns:a16="http://schemas.microsoft.com/office/drawing/2014/main" id="{FE8E0A60-954E-4564-B328-C4DFC27BD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2169" y="3453422"/>
            <a:ext cx="8794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th-TH" sz="800" b="1" kern="0" dirty="0"/>
              <a:t>ธันวาคม 2550</a:t>
            </a:r>
            <a:endParaRPr lang="en-US" sz="800" b="1" kern="0" dirty="0"/>
          </a:p>
        </p:txBody>
      </p:sp>
      <p:sp>
        <p:nvSpPr>
          <p:cNvPr id="17" name="Text Box 64">
            <a:extLst>
              <a:ext uri="{FF2B5EF4-FFF2-40B4-BE49-F238E27FC236}">
                <a16:creationId xmlns:a16="http://schemas.microsoft.com/office/drawing/2014/main" id="{F1617227-F477-4D1D-A1EE-8EDF12E6E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1531" y="2440597"/>
            <a:ext cx="10001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th-TH" sz="800" b="1" kern="0" dirty="0"/>
              <a:t>กุมภาพันธ์ 2549</a:t>
            </a:r>
            <a:endParaRPr lang="en-US" sz="800" b="1" kern="0" dirty="0"/>
          </a:p>
        </p:txBody>
      </p:sp>
      <p:sp>
        <p:nvSpPr>
          <p:cNvPr id="18" name="Text Box 64">
            <a:extLst>
              <a:ext uri="{FF2B5EF4-FFF2-40B4-BE49-F238E27FC236}">
                <a16:creationId xmlns:a16="http://schemas.microsoft.com/office/drawing/2014/main" id="{E936891A-3622-4164-9934-630D82A60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0905" y="2867634"/>
            <a:ext cx="78898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th-TH" sz="800" b="1" kern="0" dirty="0"/>
              <a:t>ตุลาคม 2550</a:t>
            </a:r>
            <a:endParaRPr lang="en-US" sz="800" b="1" kern="0" dirty="0"/>
          </a:p>
        </p:txBody>
      </p:sp>
      <p:sp>
        <p:nvSpPr>
          <p:cNvPr id="19" name="Line 49">
            <a:extLst>
              <a:ext uri="{FF2B5EF4-FFF2-40B4-BE49-F238E27FC236}">
                <a16:creationId xmlns:a16="http://schemas.microsoft.com/office/drawing/2014/main" id="{44D2925F-DA8E-4B26-A61A-E4CD7FD05E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935030" y="3080359"/>
            <a:ext cx="8572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Text Box 64">
            <a:extLst>
              <a:ext uri="{FF2B5EF4-FFF2-40B4-BE49-F238E27FC236}">
                <a16:creationId xmlns:a16="http://schemas.microsoft.com/office/drawing/2014/main" id="{E73EE92B-38BF-4971-B8B9-526FC9973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069" y="3945547"/>
            <a:ext cx="8858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th-TH" sz="900" b="1" kern="0" dirty="0"/>
              <a:t>ธันวาคม 2551</a:t>
            </a:r>
            <a:endParaRPr lang="en-US" sz="900" b="1" kern="0" dirty="0"/>
          </a:p>
        </p:txBody>
      </p:sp>
      <p:sp>
        <p:nvSpPr>
          <p:cNvPr id="21" name="Line 48">
            <a:extLst>
              <a:ext uri="{FF2B5EF4-FFF2-40B4-BE49-F238E27FC236}">
                <a16:creationId xmlns:a16="http://schemas.microsoft.com/office/drawing/2014/main" id="{7512C9CE-7E9A-4809-B2BE-879DE3152D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2380" y="1151547"/>
            <a:ext cx="17145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48">
            <a:extLst>
              <a:ext uri="{FF2B5EF4-FFF2-40B4-BE49-F238E27FC236}">
                <a16:creationId xmlns:a16="http://schemas.microsoft.com/office/drawing/2014/main" id="{B6A8B57F-D0FD-411A-89DC-E264FAE8BE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1481" y="4159859"/>
            <a:ext cx="13001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Rounded Rectangle 95">
            <a:extLst>
              <a:ext uri="{FF2B5EF4-FFF2-40B4-BE49-F238E27FC236}">
                <a16:creationId xmlns:a16="http://schemas.microsoft.com/office/drawing/2014/main" id="{F4451D7E-1569-4DE1-A6B6-5529ACDCD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3869" y="956285"/>
            <a:ext cx="3233737" cy="409575"/>
          </a:xfrm>
          <a:prstGeom prst="roundRect">
            <a:avLst>
              <a:gd name="adj" fmla="val 16667"/>
            </a:avLst>
          </a:prstGeom>
          <a:solidFill>
            <a:srgbClr val="33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1400" b="1">
                <a:cs typeface="Cordia New" panose="020B0304020202020204" pitchFamily="34" charset="-34"/>
              </a:rPr>
              <a:t>แพทย์</a:t>
            </a:r>
            <a:r>
              <a:rPr lang="en-US" altLang="th-TH" sz="1400" b="1"/>
              <a:t>, </a:t>
            </a:r>
            <a:r>
              <a:rPr lang="th-TH" altLang="th-TH" sz="1400" b="1">
                <a:cs typeface="Cordia New" panose="020B0304020202020204" pitchFamily="34" charset="-34"/>
              </a:rPr>
              <a:t>ทันตแพทย์</a:t>
            </a:r>
            <a:r>
              <a:rPr lang="en-US" altLang="th-TH" sz="1400" b="1"/>
              <a:t>, </a:t>
            </a:r>
            <a:r>
              <a:rPr lang="th-TH" altLang="th-TH" sz="1400" b="1">
                <a:cs typeface="Cordia New" panose="020B0304020202020204" pitchFamily="34" charset="-34"/>
              </a:rPr>
              <a:t>พยาบาล</a:t>
            </a:r>
            <a:r>
              <a:rPr lang="en-US" altLang="th-TH" sz="1400" b="1"/>
              <a:t>, </a:t>
            </a:r>
            <a:r>
              <a:rPr lang="th-TH" altLang="th-TH" sz="1400" b="1">
                <a:cs typeface="Cordia New" panose="020B0304020202020204" pitchFamily="34" charset="-34"/>
              </a:rPr>
              <a:t>นักสาธารณสุข, เภสัชกร</a:t>
            </a:r>
            <a:endParaRPr lang="en-US" altLang="th-TH" sz="1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h-TH" sz="1800"/>
          </a:p>
        </p:txBody>
      </p:sp>
      <p:sp>
        <p:nvSpPr>
          <p:cNvPr id="24" name="Rounded Rectangle 96">
            <a:extLst>
              <a:ext uri="{FF2B5EF4-FFF2-40B4-BE49-F238E27FC236}">
                <a16:creationId xmlns:a16="http://schemas.microsoft.com/office/drawing/2014/main" id="{27C134CC-E640-4343-B54B-E7FBBA8259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0693" y="1492859"/>
            <a:ext cx="2093912" cy="357188"/>
          </a:xfrm>
          <a:prstGeom prst="roundRect">
            <a:avLst>
              <a:gd name="adj" fmla="val 16667"/>
            </a:avLst>
          </a:prstGeom>
          <a:solidFill>
            <a:srgbClr val="33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1400" b="1">
                <a:cs typeface="Cordia New" panose="020B0304020202020204" pitchFamily="34" charset="-34"/>
              </a:rPr>
              <a:t>เทคนิคการแพทย์</a:t>
            </a:r>
            <a:r>
              <a:rPr lang="en-US" altLang="th-TH" sz="1400" b="1"/>
              <a:t>,</a:t>
            </a:r>
            <a:r>
              <a:rPr lang="th-TH" altLang="th-TH" sz="1400" b="1">
                <a:cs typeface="Cordia New" panose="020B0304020202020204" pitchFamily="34" charset="-34"/>
              </a:rPr>
              <a:t> กายภาพบำบัด</a:t>
            </a:r>
            <a:r>
              <a:rPr lang="en-US" altLang="th-TH" sz="14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h-TH" sz="1800" b="1"/>
          </a:p>
        </p:txBody>
      </p:sp>
      <p:sp>
        <p:nvSpPr>
          <p:cNvPr id="25" name="Rounded Rectangle 97">
            <a:extLst>
              <a:ext uri="{FF2B5EF4-FFF2-40B4-BE49-F238E27FC236}">
                <a16:creationId xmlns:a16="http://schemas.microsoft.com/office/drawing/2014/main" id="{F6A0782B-6ACF-46D2-9F88-D5BC215A4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155" y="2002448"/>
            <a:ext cx="933450" cy="357187"/>
          </a:xfrm>
          <a:prstGeom prst="roundRect">
            <a:avLst>
              <a:gd name="adj" fmla="val 16667"/>
            </a:avLst>
          </a:prstGeom>
          <a:solidFill>
            <a:srgbClr val="33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1400" b="1">
                <a:cs typeface="Cordia New" panose="020B0304020202020204" pitchFamily="34" charset="-34"/>
              </a:rPr>
              <a:t>หมออนามัย</a:t>
            </a:r>
            <a:endParaRPr lang="en-US" altLang="th-TH" sz="1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h-TH" sz="1800" b="1"/>
          </a:p>
        </p:txBody>
      </p:sp>
      <p:sp>
        <p:nvSpPr>
          <p:cNvPr id="26" name="Rounded Rectangle 98">
            <a:extLst>
              <a:ext uri="{FF2B5EF4-FFF2-40B4-BE49-F238E27FC236}">
                <a16:creationId xmlns:a16="http://schemas.microsoft.com/office/drawing/2014/main" id="{3F2E383A-2E18-4DA4-A267-96ED78424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155" y="2475523"/>
            <a:ext cx="1162050" cy="35718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1400" b="1">
                <a:cs typeface="Cordia New" panose="020B0304020202020204" pitchFamily="34" charset="-34"/>
              </a:rPr>
              <a:t>นักจิตวิทยาคลินิก</a:t>
            </a:r>
            <a:endParaRPr lang="en-US" altLang="th-TH" sz="1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h-TH" sz="1800"/>
          </a:p>
        </p:txBody>
      </p:sp>
      <p:sp>
        <p:nvSpPr>
          <p:cNvPr id="27" name="Rounded Rectangle 99">
            <a:extLst>
              <a:ext uri="{FF2B5EF4-FFF2-40B4-BE49-F238E27FC236}">
                <a16:creationId xmlns:a16="http://schemas.microsoft.com/office/drawing/2014/main" id="{73F45ADE-362B-40F9-9C76-B2E75191E4DE}"/>
              </a:ext>
            </a:extLst>
          </p:cNvPr>
          <p:cNvSpPr/>
          <p:nvPr/>
        </p:nvSpPr>
        <p:spPr bwMode="auto">
          <a:xfrm>
            <a:off x="3808155" y="2910497"/>
            <a:ext cx="3295650" cy="360362"/>
          </a:xfrm>
          <a:prstGeom prst="roundRect">
            <a:avLst/>
          </a:prstGeom>
          <a:solidFill>
            <a:srgbClr val="FCAEE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228600" indent="-228600">
              <a:buSzPct val="100000"/>
              <a:defRPr/>
            </a:pPr>
            <a:r>
              <a:rPr lang="th-TH" sz="1400" b="1" dirty="0"/>
              <a:t>แพทย์แผนจีน</a:t>
            </a:r>
            <a:r>
              <a:rPr lang="en-US" sz="1400" b="1" dirty="0"/>
              <a:t>, </a:t>
            </a:r>
            <a:r>
              <a:rPr lang="th-TH" sz="1400" b="1" dirty="0"/>
              <a:t>แพทย์แผนไทย, แพทย์แผนไทยประยุกต์</a:t>
            </a:r>
            <a:endParaRPr lang="en-US" sz="1400" b="1" dirty="0"/>
          </a:p>
          <a:p>
            <a:pPr>
              <a:defRPr/>
            </a:pPr>
            <a:endParaRPr lang="en-US" sz="1100" dirty="0"/>
          </a:p>
        </p:txBody>
      </p:sp>
      <p:sp>
        <p:nvSpPr>
          <p:cNvPr id="28" name="Rounded Rectangle 100">
            <a:extLst>
              <a:ext uri="{FF2B5EF4-FFF2-40B4-BE49-F238E27FC236}">
                <a16:creationId xmlns:a16="http://schemas.microsoft.com/office/drawing/2014/main" id="{3A3D7D46-57FF-41FD-AC1E-0D48F798B8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630" y="3450248"/>
            <a:ext cx="2152650" cy="390525"/>
          </a:xfrm>
          <a:prstGeom prst="roundRect">
            <a:avLst>
              <a:gd name="adj" fmla="val 16667"/>
            </a:avLst>
          </a:prstGeom>
          <a:solidFill>
            <a:srgbClr val="FCAEE2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1400" b="1">
                <a:cs typeface="Cordia New" panose="020B0304020202020204" pitchFamily="34" charset="-34"/>
              </a:rPr>
              <a:t>รังสีเทคนิค</a:t>
            </a:r>
            <a:r>
              <a:rPr lang="en-US" altLang="th-TH" sz="1400" b="1"/>
              <a:t>,</a:t>
            </a:r>
            <a:r>
              <a:rPr lang="th-TH" altLang="th-TH" sz="1400" b="1">
                <a:cs typeface="Cordia New" panose="020B0304020202020204" pitchFamily="34" charset="-34"/>
              </a:rPr>
              <a:t> นักเวชนิทัศน์การแพทย์</a:t>
            </a:r>
            <a:r>
              <a:rPr lang="en-US" altLang="th-TH" sz="1400" b="1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h-TH" sz="1800"/>
          </a:p>
        </p:txBody>
      </p:sp>
      <p:sp>
        <p:nvSpPr>
          <p:cNvPr id="29" name="Rounded Rectangle 101">
            <a:extLst>
              <a:ext uri="{FF2B5EF4-FFF2-40B4-BE49-F238E27FC236}">
                <a16:creationId xmlns:a16="http://schemas.microsoft.com/office/drawing/2014/main" id="{D76E1A52-4529-4AB7-9B5A-EB64E8800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155" y="3975710"/>
            <a:ext cx="4133850" cy="322263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1400" b="1">
                <a:cs typeface="Cordia New" panose="020B0304020202020204" pitchFamily="34" charset="-34"/>
              </a:rPr>
              <a:t>สัตวแพทย์</a:t>
            </a:r>
            <a:r>
              <a:rPr lang="en-US" altLang="th-TH" sz="1400" b="1"/>
              <a:t>, </a:t>
            </a:r>
            <a:r>
              <a:rPr lang="th-TH" altLang="th-TH" sz="1400" b="1">
                <a:cs typeface="Cordia New" panose="020B0304020202020204" pitchFamily="34" charset="-34"/>
              </a:rPr>
              <a:t>เวชศาสตร์การกีฬา</a:t>
            </a:r>
            <a:r>
              <a:rPr lang="en-US" altLang="th-TH" sz="1400" b="1"/>
              <a:t>, </a:t>
            </a:r>
            <a:r>
              <a:rPr lang="th-TH" altLang="th-TH" sz="1400" b="1">
                <a:cs typeface="Cordia New" panose="020B0304020202020204" pitchFamily="34" charset="-34"/>
              </a:rPr>
              <a:t>ศูนย์บริการเลิกบุหรี่ทางโทรศัพท์แห่งชาติ</a:t>
            </a:r>
            <a:endParaRPr lang="en-US" altLang="th-TH" sz="1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h-TH" sz="1800"/>
          </a:p>
        </p:txBody>
      </p:sp>
      <p:sp>
        <p:nvSpPr>
          <p:cNvPr id="30" name="Rounded Rectangle 102">
            <a:extLst>
              <a:ext uri="{FF2B5EF4-FFF2-40B4-BE49-F238E27FC236}">
                <a16:creationId xmlns:a16="http://schemas.microsoft.com/office/drawing/2014/main" id="{5336A4B6-C43E-4BCD-8C62-FBAD3977B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155" y="4917098"/>
            <a:ext cx="1339850" cy="357187"/>
          </a:xfrm>
          <a:prstGeom prst="roundRect">
            <a:avLst>
              <a:gd name="adj" fmla="val 16667"/>
            </a:avLst>
          </a:prstGeom>
          <a:solidFill>
            <a:srgbClr val="FF5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1400" b="1">
                <a:cs typeface="Cordia New" panose="020B0304020202020204" pitchFamily="34" charset="-34"/>
              </a:rPr>
              <a:t>นักกำหนดอาหาร</a:t>
            </a:r>
            <a:endParaRPr lang="en-US" altLang="th-TH" sz="1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h-TH" sz="1800"/>
          </a:p>
        </p:txBody>
      </p:sp>
      <p:sp>
        <p:nvSpPr>
          <p:cNvPr id="31" name="Line 47">
            <a:extLst>
              <a:ext uri="{FF2B5EF4-FFF2-40B4-BE49-F238E27FC236}">
                <a16:creationId xmlns:a16="http://schemas.microsoft.com/office/drawing/2014/main" id="{60A86D27-2D8E-45AC-9816-AAFBE9CAE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7005" y="3448660"/>
            <a:ext cx="0" cy="16430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Rounded Rectangle 102">
            <a:extLst>
              <a:ext uri="{FF2B5EF4-FFF2-40B4-BE49-F238E27FC236}">
                <a16:creationId xmlns:a16="http://schemas.microsoft.com/office/drawing/2014/main" id="{316663F4-133C-409F-B6D1-07601956A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155" y="5406048"/>
            <a:ext cx="2076450" cy="357187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1400" b="1">
                <a:solidFill>
                  <a:schemeClr val="bg1"/>
                </a:solidFill>
                <a:cs typeface="Cordia New" panose="020B0304020202020204" pitchFamily="34" charset="-34"/>
              </a:rPr>
              <a:t>นักสังคมสงเคราะห์ทางการแพทย์</a:t>
            </a:r>
          </a:p>
        </p:txBody>
      </p:sp>
      <p:sp>
        <p:nvSpPr>
          <p:cNvPr id="33" name="Line 47">
            <a:extLst>
              <a:ext uri="{FF2B5EF4-FFF2-40B4-BE49-F238E27FC236}">
                <a16:creationId xmlns:a16="http://schemas.microsoft.com/office/drawing/2014/main" id="{7FCE0D60-98A1-4C60-A082-2C0B78916D46}"/>
              </a:ext>
            </a:extLst>
          </p:cNvPr>
          <p:cNvSpPr>
            <a:spLocks noChangeShapeType="1"/>
          </p:cNvSpPr>
          <p:nvPr/>
        </p:nvSpPr>
        <p:spPr bwMode="auto">
          <a:xfrm>
            <a:off x="2311143" y="3456598"/>
            <a:ext cx="0" cy="12144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Text Box 64">
            <a:extLst>
              <a:ext uri="{FF2B5EF4-FFF2-40B4-BE49-F238E27FC236}">
                <a16:creationId xmlns:a16="http://schemas.microsoft.com/office/drawing/2014/main" id="{4C244D10-AB6F-4B06-A12C-4195613FC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280" y="4742472"/>
            <a:ext cx="11430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000"/>
              </a:spcAft>
              <a:buNone/>
            </a:pPr>
            <a:endParaRPr lang="th-TH" altLang="th-TH" sz="900">
              <a:solidFill>
                <a:srgbClr val="FF0000"/>
              </a:solidFill>
            </a:endParaRPr>
          </a:p>
        </p:txBody>
      </p:sp>
      <p:sp>
        <p:nvSpPr>
          <p:cNvPr id="35" name="Text Box 64">
            <a:extLst>
              <a:ext uri="{FF2B5EF4-FFF2-40B4-BE49-F238E27FC236}">
                <a16:creationId xmlns:a16="http://schemas.microsoft.com/office/drawing/2014/main" id="{277B9EDF-64A3-4FBF-9D8F-97851BE63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468" y="5377472"/>
            <a:ext cx="10715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th-TH" sz="900" b="1" kern="0" dirty="0"/>
              <a:t>กุมภาพันธ์ 2554</a:t>
            </a:r>
            <a:endParaRPr lang="en-US" sz="900" b="1" kern="0" dirty="0"/>
          </a:p>
        </p:txBody>
      </p:sp>
      <p:sp>
        <p:nvSpPr>
          <p:cNvPr id="36" name="Line 48">
            <a:extLst>
              <a:ext uri="{FF2B5EF4-FFF2-40B4-BE49-F238E27FC236}">
                <a16:creationId xmlns:a16="http://schemas.microsoft.com/office/drawing/2014/main" id="{14542C45-0A25-4C2F-BE84-CD4502D9F417}"/>
              </a:ext>
            </a:extLst>
          </p:cNvPr>
          <p:cNvSpPr>
            <a:spLocks noChangeShapeType="1"/>
          </p:cNvSpPr>
          <p:nvPr/>
        </p:nvSpPr>
        <p:spPr bwMode="auto">
          <a:xfrm>
            <a:off x="2307969" y="4671034"/>
            <a:ext cx="15001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ounded Rectangle 102">
            <a:extLst>
              <a:ext uri="{FF2B5EF4-FFF2-40B4-BE49-F238E27FC236}">
                <a16:creationId xmlns:a16="http://schemas.microsoft.com/office/drawing/2014/main" id="{2AF7396F-C64D-4502-A803-8B9E8642D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8155" y="4456723"/>
            <a:ext cx="1500188" cy="357187"/>
          </a:xfrm>
          <a:prstGeom prst="roundRect">
            <a:avLst>
              <a:gd name="adj" fmla="val 16667"/>
            </a:avLst>
          </a:prstGeom>
          <a:solidFill>
            <a:srgbClr val="FF5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1400" b="1">
                <a:cs typeface="Cordia New" panose="020B0304020202020204" pitchFamily="34" charset="-34"/>
              </a:rPr>
              <a:t>สถาบันธัญญารักษ์</a:t>
            </a:r>
            <a:endParaRPr lang="en-US" altLang="th-TH" sz="1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th-TH" sz="1800"/>
          </a:p>
        </p:txBody>
      </p:sp>
      <p:sp>
        <p:nvSpPr>
          <p:cNvPr id="38" name="Text Box 64">
            <a:extLst>
              <a:ext uri="{FF2B5EF4-FFF2-40B4-BE49-F238E27FC236}">
                <a16:creationId xmlns:a16="http://schemas.microsoft.com/office/drawing/2014/main" id="{9F193118-1A9C-4388-9D41-26926F119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2955" y="4472597"/>
            <a:ext cx="928688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th-TH" sz="900" b="1" kern="0" dirty="0"/>
              <a:t>มกราคม 2553</a:t>
            </a:r>
            <a:endParaRPr lang="en-US" sz="900" b="1" kern="0" dirty="0"/>
          </a:p>
        </p:txBody>
      </p:sp>
      <p:pic>
        <p:nvPicPr>
          <p:cNvPr id="39" name="Picture 1">
            <a:extLst>
              <a:ext uri="{FF2B5EF4-FFF2-40B4-BE49-F238E27FC236}">
                <a16:creationId xmlns:a16="http://schemas.microsoft.com/office/drawing/2014/main" id="{36EE75F4-4577-4272-B618-17D8C2F5C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005" y="2356459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Straight Connector 62">
            <a:extLst>
              <a:ext uri="{FF2B5EF4-FFF2-40B4-BE49-F238E27FC236}">
                <a16:creationId xmlns:a16="http://schemas.microsoft.com/office/drawing/2014/main" id="{53C092DF-B027-46DE-B979-17F9AAEF0BB6}"/>
              </a:ext>
            </a:extLst>
          </p:cNvPr>
          <p:cNvCxnSpPr/>
          <p:nvPr/>
        </p:nvCxnSpPr>
        <p:spPr>
          <a:xfrm rot="5400000">
            <a:off x="1402299" y="1792103"/>
            <a:ext cx="12954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102">
            <a:extLst>
              <a:ext uri="{FF2B5EF4-FFF2-40B4-BE49-F238E27FC236}">
                <a16:creationId xmlns:a16="http://schemas.microsoft.com/office/drawing/2014/main" id="{C7FDC1D5-A32F-449E-9F3F-8F9F0C587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7205" y="5834673"/>
            <a:ext cx="3124200" cy="357187"/>
          </a:xfrm>
          <a:prstGeom prst="roundRect">
            <a:avLst>
              <a:gd name="adj" fmla="val 16667"/>
            </a:avLst>
          </a:prstGeom>
          <a:solidFill>
            <a:srgbClr val="BA3E0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1400" b="1">
                <a:solidFill>
                  <a:schemeClr val="bg1"/>
                </a:solidFill>
                <a:cs typeface="Cordia New" panose="020B0304020202020204" pitchFamily="34" charset="-34"/>
              </a:rPr>
              <a:t>สมาคมการท่องเที่ยวเชิงการแพทย์และสุขภาพไทย</a:t>
            </a:r>
          </a:p>
        </p:txBody>
      </p:sp>
      <p:sp>
        <p:nvSpPr>
          <p:cNvPr id="42" name="Text Box 64">
            <a:extLst>
              <a:ext uri="{FF2B5EF4-FFF2-40B4-BE49-F238E27FC236}">
                <a16:creationId xmlns:a16="http://schemas.microsoft.com/office/drawing/2014/main" id="{0D2B269E-961C-471F-8DA0-494BB243D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0406" y="5785460"/>
            <a:ext cx="10715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th-TH" sz="900" b="1" kern="0" dirty="0"/>
              <a:t>มิถุนายน 2555</a:t>
            </a:r>
            <a:endParaRPr lang="en-US" sz="900" b="1" kern="0" dirty="0"/>
          </a:p>
        </p:txBody>
      </p:sp>
      <p:cxnSp>
        <p:nvCxnSpPr>
          <p:cNvPr id="43" name="Straight Connector 64">
            <a:extLst>
              <a:ext uri="{FF2B5EF4-FFF2-40B4-BE49-F238E27FC236}">
                <a16:creationId xmlns:a16="http://schemas.microsoft.com/office/drawing/2014/main" id="{87BDC44D-D8C2-4AB1-877B-EC86F15AE278}"/>
              </a:ext>
            </a:extLst>
          </p:cNvPr>
          <p:cNvCxnSpPr>
            <a:cxnSpLocks/>
          </p:cNvCxnSpPr>
          <p:nvPr/>
        </p:nvCxnSpPr>
        <p:spPr>
          <a:xfrm flipH="1">
            <a:off x="2150805" y="3407751"/>
            <a:ext cx="2" cy="2184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71">
            <a:extLst>
              <a:ext uri="{FF2B5EF4-FFF2-40B4-BE49-F238E27FC236}">
                <a16:creationId xmlns:a16="http://schemas.microsoft.com/office/drawing/2014/main" id="{0405B181-A810-4E88-B653-F26644153413}"/>
              </a:ext>
            </a:extLst>
          </p:cNvPr>
          <p:cNvCxnSpPr/>
          <p:nvPr/>
        </p:nvCxnSpPr>
        <p:spPr>
          <a:xfrm rot="5400000">
            <a:off x="724437" y="4671829"/>
            <a:ext cx="2667000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74">
            <a:extLst>
              <a:ext uri="{FF2B5EF4-FFF2-40B4-BE49-F238E27FC236}">
                <a16:creationId xmlns:a16="http://schemas.microsoft.com/office/drawing/2014/main" id="{A6AE56C9-3A50-4885-829A-DE4F71840D36}"/>
              </a:ext>
            </a:extLst>
          </p:cNvPr>
          <p:cNvCxnSpPr/>
          <p:nvPr/>
        </p:nvCxnSpPr>
        <p:spPr>
          <a:xfrm rot="5400000">
            <a:off x="2608006" y="3524860"/>
            <a:ext cx="304800" cy="31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102">
            <a:extLst>
              <a:ext uri="{FF2B5EF4-FFF2-40B4-BE49-F238E27FC236}">
                <a16:creationId xmlns:a16="http://schemas.microsoft.com/office/drawing/2014/main" id="{DA9A0F56-D28D-4A4B-BF3F-98C3623E4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443" y="6293459"/>
            <a:ext cx="3124200" cy="357188"/>
          </a:xfrm>
          <a:prstGeom prst="roundRect">
            <a:avLst>
              <a:gd name="adj" fmla="val 16667"/>
            </a:avLst>
          </a:prstGeom>
          <a:solidFill>
            <a:srgbClr val="1DA7A7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h-TH" altLang="th-TH" sz="1400" b="1">
                <a:solidFill>
                  <a:schemeClr val="bg1"/>
                </a:solidFill>
                <a:cs typeface="Cordia New" panose="020B0304020202020204" pitchFamily="34" charset="-34"/>
              </a:rPr>
              <a:t>สมาคมเภสัชกรรมการตลาด (ประเทศไทย)</a:t>
            </a:r>
          </a:p>
        </p:txBody>
      </p:sp>
      <p:cxnSp>
        <p:nvCxnSpPr>
          <p:cNvPr id="47" name="Straight Connector 2">
            <a:extLst>
              <a:ext uri="{FF2B5EF4-FFF2-40B4-BE49-F238E27FC236}">
                <a16:creationId xmlns:a16="http://schemas.microsoft.com/office/drawing/2014/main" id="{26DD20B6-6841-4CB8-B764-564A014593C2}"/>
              </a:ext>
            </a:extLst>
          </p:cNvPr>
          <p:cNvCxnSpPr/>
          <p:nvPr/>
        </p:nvCxnSpPr>
        <p:spPr>
          <a:xfrm>
            <a:off x="1963480" y="3281973"/>
            <a:ext cx="0" cy="31464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64">
            <a:extLst>
              <a:ext uri="{FF2B5EF4-FFF2-40B4-BE49-F238E27FC236}">
                <a16:creationId xmlns:a16="http://schemas.microsoft.com/office/drawing/2014/main" id="{D4F03EAB-8C6C-41C7-8A78-D38075D98C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2281" y="6172810"/>
            <a:ext cx="1071563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1000"/>
              </a:spcAft>
              <a:defRPr/>
            </a:pPr>
            <a:r>
              <a:rPr lang="th-TH" sz="900" b="1" kern="0" dirty="0"/>
              <a:t>พฤศจิกายน 2560</a:t>
            </a:r>
            <a:endParaRPr lang="en-US" sz="900" b="1" kern="0" dirty="0"/>
          </a:p>
        </p:txBody>
      </p:sp>
      <p:cxnSp>
        <p:nvCxnSpPr>
          <p:cNvPr id="49" name="ตัวเชื่อมต่อตรง 48">
            <a:extLst>
              <a:ext uri="{FF2B5EF4-FFF2-40B4-BE49-F238E27FC236}">
                <a16:creationId xmlns:a16="http://schemas.microsoft.com/office/drawing/2014/main" id="{8E99EA60-6310-4E44-8D39-4572D67E5E4F}"/>
              </a:ext>
            </a:extLst>
          </p:cNvPr>
          <p:cNvCxnSpPr>
            <a:stCxn id="6" idx="0"/>
          </p:cNvCxnSpPr>
          <p:nvPr/>
        </p:nvCxnSpPr>
        <p:spPr>
          <a:xfrm>
            <a:off x="2766755" y="2183422"/>
            <a:ext cx="0" cy="2921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ลูกศรเชื่อมต่อแบบตรง 49">
            <a:extLst>
              <a:ext uri="{FF2B5EF4-FFF2-40B4-BE49-F238E27FC236}">
                <a16:creationId xmlns:a16="http://schemas.microsoft.com/office/drawing/2014/main" id="{1C0FC8F2-8324-4F06-806F-C4D6F1FFF66B}"/>
              </a:ext>
            </a:extLst>
          </p:cNvPr>
          <p:cNvCxnSpPr>
            <a:stCxn id="31" idx="1"/>
            <a:endCxn id="30" idx="1"/>
          </p:cNvCxnSpPr>
          <p:nvPr/>
        </p:nvCxnSpPr>
        <p:spPr>
          <a:xfrm>
            <a:off x="2227007" y="5091723"/>
            <a:ext cx="1581149" cy="39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Line 48">
            <a:extLst>
              <a:ext uri="{FF2B5EF4-FFF2-40B4-BE49-F238E27FC236}">
                <a16:creationId xmlns:a16="http://schemas.microsoft.com/office/drawing/2014/main" id="{96C5A58C-6383-4B7E-88E5-B4F013D4A53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42075" y="5589097"/>
            <a:ext cx="1680369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52" name="ลูกศรเชื่อมต่อแบบตรง 51">
            <a:extLst>
              <a:ext uri="{FF2B5EF4-FFF2-40B4-BE49-F238E27FC236}">
                <a16:creationId xmlns:a16="http://schemas.microsoft.com/office/drawing/2014/main" id="{220274DF-1EC3-4426-BCC2-952C138047BD}"/>
              </a:ext>
            </a:extLst>
          </p:cNvPr>
          <p:cNvCxnSpPr>
            <a:cxnSpLocks/>
            <a:endCxn id="41" idx="1"/>
          </p:cNvCxnSpPr>
          <p:nvPr/>
        </p:nvCxnSpPr>
        <p:spPr>
          <a:xfrm>
            <a:off x="2049205" y="6013266"/>
            <a:ext cx="177800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ลูกศรเชื่อมต่อแบบตรง 52">
            <a:extLst>
              <a:ext uri="{FF2B5EF4-FFF2-40B4-BE49-F238E27FC236}">
                <a16:creationId xmlns:a16="http://schemas.microsoft.com/office/drawing/2014/main" id="{A4A5CD72-17B7-4E73-B746-820D9F20254E}"/>
              </a:ext>
            </a:extLst>
          </p:cNvPr>
          <p:cNvCxnSpPr>
            <a:cxnSpLocks/>
          </p:cNvCxnSpPr>
          <p:nvPr/>
        </p:nvCxnSpPr>
        <p:spPr>
          <a:xfrm>
            <a:off x="1967144" y="6416674"/>
            <a:ext cx="18307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73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0817" y="4306599"/>
            <a:ext cx="2987873" cy="2280175"/>
          </a:xfrm>
          <a:prstGeom prst="rect">
            <a:avLst/>
          </a:prstGeom>
          <a:noFill/>
          <a:ln w="222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ชื่อเรื่อง 1"/>
          <p:cNvSpPr txBox="1">
            <a:spLocks/>
          </p:cNvSpPr>
          <p:nvPr/>
        </p:nvSpPr>
        <p:spPr>
          <a:xfrm>
            <a:off x="2062306" y="404664"/>
            <a:ext cx="7706102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th-TH" b="1" kern="0" dirty="0">
                <a:solidFill>
                  <a:srgbClr val="002060"/>
                </a:solidFill>
                <a:cs typeface="+mj-cs"/>
              </a:rPr>
              <a:t>เครือข่ายวิชาชีพสุขภาพเพื่อสังคมไทยปลอดบุหรี่</a:t>
            </a:r>
            <a:endParaRPr lang="en-US" b="1" kern="0" dirty="0">
              <a:solidFill>
                <a:srgbClr val="002060"/>
              </a:solidFill>
              <a:cs typeface="+mj-cs"/>
            </a:endParaRPr>
          </a:p>
          <a:p>
            <a:pPr>
              <a:defRPr/>
            </a:pPr>
            <a:r>
              <a:rPr lang="th-TH" sz="2400" kern="0" dirty="0">
                <a:solidFill>
                  <a:srgbClr val="002060"/>
                </a:solidFill>
                <a:cs typeface="+mj-cs"/>
              </a:rPr>
              <a:t>(</a:t>
            </a:r>
            <a:r>
              <a:rPr lang="en-US" sz="2400" kern="0" dirty="0">
                <a:solidFill>
                  <a:srgbClr val="002060"/>
                </a:solidFill>
                <a:cs typeface="+mj-cs"/>
              </a:rPr>
              <a:t>Thai Health Professional Alliance Against Tobacco</a:t>
            </a:r>
            <a:r>
              <a:rPr lang="th-TH" sz="2400" kern="0" dirty="0">
                <a:solidFill>
                  <a:srgbClr val="002060"/>
                </a:solidFill>
                <a:cs typeface="+mj-cs"/>
              </a:rPr>
              <a:t>)</a:t>
            </a:r>
            <a:endParaRPr lang="en-US" sz="2400" dirty="0">
              <a:solidFill>
                <a:srgbClr val="002060"/>
              </a:solidFill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62306" y="1411313"/>
            <a:ext cx="8064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VISION</a:t>
            </a:r>
          </a:p>
          <a:p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To ally and unify all health professionals to create the tobacco free society.</a:t>
            </a:r>
            <a:endParaRPr lang="th-TH" sz="5400" b="1" dirty="0">
              <a:solidFill>
                <a:schemeClr val="tx2">
                  <a:lumMod val="50000"/>
                </a:schemeClr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5485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>
            <p:ph idx="4294967295"/>
          </p:nvPr>
        </p:nvSpPr>
        <p:spPr>
          <a:xfrm>
            <a:off x="2063552" y="764705"/>
            <a:ext cx="8871148" cy="1525567"/>
          </a:xfrm>
        </p:spPr>
        <p:txBody>
          <a:bodyPr>
            <a:normAutofit lnSpcReduction="10000"/>
          </a:bodyPr>
          <a:lstStyle/>
          <a:p>
            <a:pPr algn="thaiDist">
              <a:buNone/>
            </a:pPr>
            <a:r>
              <a:rPr lang="en-US" sz="2400" dirty="0"/>
              <a:t>        </a:t>
            </a:r>
            <a:r>
              <a:rPr lang="en-US" sz="2800" dirty="0"/>
              <a:t>MOU HA </a:t>
            </a:r>
            <a:r>
              <a:rPr lang="th-TH" sz="2800" dirty="0"/>
              <a:t>บันทึกความร่วมมือเพื่อส่งเสริมการควบคุมการบริโภคยาสูบโดยสถานพยาบาล ระหว่าง สถาบันรับรองคุณภาพสถานพยาบาล (องค์การมหาชน) </a:t>
            </a:r>
            <a:r>
              <a:rPr lang="en-US" sz="2800" dirty="0"/>
              <a:t>      </a:t>
            </a:r>
            <a:r>
              <a:rPr lang="th-TH" sz="2800" dirty="0"/>
              <a:t>กับเครือข่ายวิชาชีพแพทย์ในการควบคุมการบริโภคยาสูบ </a:t>
            </a:r>
            <a:endParaRPr lang="en-US" sz="2800" dirty="0"/>
          </a:p>
          <a:p>
            <a:pPr algn="thaiDist">
              <a:buNone/>
            </a:pPr>
            <a:endParaRPr lang="th-TH" sz="2400" dirty="0"/>
          </a:p>
        </p:txBody>
      </p:sp>
      <p:pic>
        <p:nvPicPr>
          <p:cNvPr id="3" name="Picture 2" descr="C:\Users\user\Desktop\MOU-สรพ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67306" y="2322661"/>
            <a:ext cx="4997810" cy="3748358"/>
          </a:xfrm>
          <a:prstGeom prst="rect">
            <a:avLst/>
          </a:prstGeom>
          <a:noFill/>
        </p:spPr>
      </p:pic>
      <p:pic>
        <p:nvPicPr>
          <p:cNvPr id="4" name="Picture 3" descr="C:\Users\user\Desktop\MOU-สรพ.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2160" y="2322661"/>
            <a:ext cx="3168352" cy="4096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886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404664"/>
            <a:ext cx="813690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77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user\Downloads\977637_1434362660135034_1207126884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7944" y="3497258"/>
            <a:ext cx="4082370" cy="2668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user\Desktop\ข่าวอื่นๆ\สมาพันธ์\NATFT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4857" y="40471"/>
            <a:ext cx="2341562" cy="22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024034" y="1071546"/>
            <a:ext cx="6643733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2060"/>
                </a:solidFill>
                <a:cs typeface="+mj-cs"/>
              </a:rPr>
              <a:t>สมาพันธ์เครือข่ายแห่งชาติเพื่อสังคมไทยปลอดบุหรี่</a:t>
            </a:r>
            <a:endParaRPr lang="en-US" sz="3200" b="1" dirty="0">
              <a:solidFill>
                <a:srgbClr val="002060"/>
              </a:solidFill>
              <a:cs typeface="+mj-cs"/>
            </a:endParaRPr>
          </a:p>
          <a:p>
            <a:pPr algn="ctr"/>
            <a:r>
              <a:rPr lang="en-US" b="1" dirty="0">
                <a:solidFill>
                  <a:srgbClr val="FF0000"/>
                </a:solidFill>
                <a:cs typeface="+mj-cs"/>
              </a:rPr>
              <a:t>National Alliance for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cs typeface="+mj-cs"/>
              </a:rPr>
              <a:t>Tobacco Free Thailand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cs typeface="+mj-cs"/>
              </a:rPr>
              <a:t>(NATFT)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cs typeface="+mj-cs"/>
              </a:rPr>
              <a:t>October 2</a:t>
            </a:r>
            <a:r>
              <a:rPr lang="en-US" b="1" baseline="30000" dirty="0">
                <a:solidFill>
                  <a:srgbClr val="FF0000"/>
                </a:solidFill>
                <a:cs typeface="+mj-cs"/>
              </a:rPr>
              <a:t>nd</a:t>
            </a:r>
            <a:r>
              <a:rPr lang="en-US" b="1" dirty="0">
                <a:solidFill>
                  <a:srgbClr val="FF0000"/>
                </a:solidFill>
                <a:cs typeface="+mj-cs"/>
              </a:rPr>
              <a:t>. 2013</a:t>
            </a:r>
          </a:p>
          <a:p>
            <a:pPr algn="ctr"/>
            <a:endParaRPr lang="en-US" b="1" dirty="0">
              <a:solidFill>
                <a:srgbClr val="FF0000"/>
              </a:solidFill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09786" y="642918"/>
            <a:ext cx="5909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000" b="1" i="1" dirty="0">
                <a:solidFill>
                  <a:srgbClr val="C00000"/>
                </a:solidFill>
                <a:latin typeface="Adobe Caslon Pro Bold" pitchFamily="18" charset="0"/>
              </a:rPr>
              <a:t>การได้รับความร่วมมือจากทุกองค์กร ในการจัดตั้ง</a:t>
            </a:r>
          </a:p>
        </p:txBody>
      </p:sp>
      <p:pic>
        <p:nvPicPr>
          <p:cNvPr id="6" name="รูปภาพ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114" y="3815102"/>
            <a:ext cx="3524414" cy="2542856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7" name="รูปภาพ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39074" y="2357430"/>
            <a:ext cx="2311386" cy="174037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วงรี 3"/>
          <p:cNvSpPr/>
          <p:nvPr/>
        </p:nvSpPr>
        <p:spPr>
          <a:xfrm>
            <a:off x="8667768" y="3143248"/>
            <a:ext cx="642942" cy="35401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6810381" y="3714752"/>
            <a:ext cx="320953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latin typeface="Angsana New" pitchFamily="18" charset="-34"/>
                <a:cs typeface="Angsana New" pitchFamily="18" charset="-34"/>
              </a:rPr>
              <a:t>CMAAO Manila  24 Sep</a:t>
            </a:r>
            <a:r>
              <a:rPr lang="th-TH" b="1" dirty="0">
                <a:latin typeface="Angsana New" pitchFamily="18" charset="-34"/>
                <a:cs typeface="Angsana New" pitchFamily="18" charset="-34"/>
              </a:rPr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268538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 descr="E:\กิจกรรมโรงเรียนพระหฤทัย ดอนเมือง\ภาพกิจกรรม\IMG_44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365125"/>
            <a:ext cx="11345862" cy="591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544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2" descr="E:\กิจกรรมโรงเรียนพระหฤทัย ดอนเมือง\ภาพกิจกรรม\IMG_4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365125"/>
            <a:ext cx="10515600" cy="58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95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524001" y="0"/>
            <a:ext cx="9158377" cy="1143000"/>
          </a:xfrm>
          <a:prstGeom prst="rect">
            <a:avLst/>
          </a:prstGeom>
          <a:solidFill>
            <a:srgbClr val="DEF5FA">
              <a:lumMod val="75000"/>
            </a:srgbClr>
          </a:solidFill>
        </p:spPr>
        <p:txBody>
          <a:bodyPr vert="horz" rtlCol="0" anchor="ctr">
            <a:normAutofit fontScale="250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marL="0" lvl="1"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th-TH" sz="5400" b="0" kern="0" dirty="0">
                <a:solidFill>
                  <a:sysClr val="windowText" lastClr="000000"/>
                </a:solidFill>
                <a:latin typeface="AngsanaUPC" pitchFamily="18" charset="-34"/>
                <a:cs typeface="AngsanaUPC" pitchFamily="18" charset="-34"/>
              </a:rPr>
              <a:t/>
            </a:r>
            <a:br>
              <a:rPr lang="th-TH" sz="5400" b="0" kern="0" dirty="0">
                <a:solidFill>
                  <a:sysClr val="windowText" lastClr="000000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sz="5400" b="0" kern="0" dirty="0">
                <a:solidFill>
                  <a:sysClr val="windowText" lastClr="000000"/>
                </a:solidFill>
                <a:latin typeface="AngsanaUPC" pitchFamily="18" charset="-34"/>
                <a:cs typeface="AngsanaUPC" pitchFamily="18" charset="-34"/>
              </a:rPr>
              <a:t/>
            </a:r>
            <a:br>
              <a:rPr lang="th-TH" sz="5400" b="0" kern="0" dirty="0">
                <a:solidFill>
                  <a:sysClr val="windowText" lastClr="000000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th-TH" sz="5400" b="0" kern="0" dirty="0">
                <a:solidFill>
                  <a:sysClr val="windowText" lastClr="000000"/>
                </a:solidFill>
                <a:latin typeface="AngsanaUPC" pitchFamily="18" charset="-34"/>
                <a:cs typeface="AngsanaUPC" pitchFamily="18" charset="-34"/>
              </a:rPr>
              <a:t/>
            </a:r>
            <a:br>
              <a:rPr lang="th-TH" sz="5400" b="0" kern="0" dirty="0">
                <a:solidFill>
                  <a:sysClr val="windowText" lastClr="000000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en-US" sz="21600" i="1" kern="0" dirty="0">
                <a:solidFill>
                  <a:sysClr val="windowText" lastClr="000000"/>
                </a:solidFill>
                <a:latin typeface="AngsanaUPC" pitchFamily="18" charset="-34"/>
                <a:cs typeface="AngsanaUPC" pitchFamily="18" charset="-34"/>
              </a:rPr>
              <a:t/>
            </a:r>
            <a:br>
              <a:rPr lang="en-US" sz="21600" i="1" kern="0" dirty="0">
                <a:solidFill>
                  <a:sysClr val="windowText" lastClr="000000"/>
                </a:solidFill>
                <a:latin typeface="AngsanaUPC" pitchFamily="18" charset="-34"/>
                <a:cs typeface="AngsanaUPC" pitchFamily="18" charset="-34"/>
              </a:rPr>
            </a:br>
            <a:r>
              <a:rPr lang="en-US" sz="5400" b="0" i="1" kern="0" dirty="0">
                <a:solidFill>
                  <a:sysClr val="windowText" lastClr="000000"/>
                </a:solidFill>
                <a:latin typeface="AngsanaUPC" pitchFamily="18" charset="-34"/>
                <a:cs typeface="AngsanaUPC" pitchFamily="18" charset="-34"/>
              </a:rPr>
              <a:t/>
            </a:r>
            <a:br>
              <a:rPr lang="en-US" sz="5400" b="0" i="1" kern="0" dirty="0">
                <a:solidFill>
                  <a:sysClr val="windowText" lastClr="000000"/>
                </a:solidFill>
                <a:latin typeface="AngsanaUPC" pitchFamily="18" charset="-34"/>
                <a:cs typeface="AngsanaUPC" pitchFamily="18" charset="-34"/>
              </a:rPr>
            </a:br>
            <a:endParaRPr lang="th-TH" sz="5400" b="0" i="1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525588" y="1152526"/>
            <a:ext cx="91424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400"/>
              </a:spcBef>
              <a:buClr>
                <a:schemeClr val="accent1"/>
              </a:buClr>
              <a:buSzPct val="68000"/>
              <a:buFont typeface="Wingdings 3" pitchFamily="18" charset="2"/>
              <a:buChar char=""/>
              <a:defRPr sz="2700"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spcBef>
                <a:spcPts val="325"/>
              </a:spcBef>
              <a:buClr>
                <a:schemeClr val="accent1"/>
              </a:buClr>
              <a:buFont typeface="Verdana" pitchFamily="34" charset="0"/>
              <a:buChar char="◦"/>
              <a:defRPr sz="2300"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spcBef>
                <a:spcPts val="350"/>
              </a:spcBef>
              <a:buClr>
                <a:schemeClr val="accent2"/>
              </a:buClr>
              <a:buSzPct val="100000"/>
              <a:buFont typeface="Wingdings 2" pitchFamily="18" charset="2"/>
              <a:buChar char=""/>
              <a:defRPr sz="2100"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1900"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spcBef>
                <a:spcPts val="350"/>
              </a:spcBef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0000FF"/>
                </a:solidFill>
                <a:latin typeface="Angsana New" pitchFamily="18" charset="-34"/>
                <a:ea typeface="Arial Unicode MS" pitchFamily="34" charset="-128"/>
                <a:cs typeface="Angsana New" pitchFamily="18" charset="-34"/>
              </a:rPr>
              <a:t>         วันที่ 22 – 23 กันยายน 2560 ชมรมนักฟุตบอลปลอดบุหรี่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th-TH" altLang="th-TH" sz="3600" b="1" dirty="0">
                <a:solidFill>
                  <a:srgbClr val="0000FF"/>
                </a:solidFill>
                <a:latin typeface="Angsana New" pitchFamily="18" charset="-34"/>
                <a:ea typeface="Arial Unicode MS" pitchFamily="34" charset="-128"/>
                <a:cs typeface="Angsana New" pitchFamily="18" charset="-34"/>
              </a:rPr>
              <a:t>       ได้จัดกิจกรรม โค้ชภูธร ณ โรงเรียนกีฬา จังหวัดอุบลราชธานี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t="11361" r="12216" b="17511"/>
          <a:stretch/>
        </p:blipFill>
        <p:spPr bwMode="auto">
          <a:xfrm>
            <a:off x="1676401" y="2370790"/>
            <a:ext cx="8839199" cy="4487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83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438"/>
            <a:ext cx="9144000" cy="514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875" y="4267201"/>
            <a:ext cx="4589462" cy="2582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934" y="4267200"/>
            <a:ext cx="460406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99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21929" y="1716946"/>
            <a:ext cx="10363826" cy="34241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9600" b="1" dirty="0"/>
              <a:t>สถานการณ์การเสพยาสูบ   		       ของคนไทย</a:t>
            </a:r>
          </a:p>
        </p:txBody>
      </p:sp>
    </p:spTree>
    <p:extLst>
      <p:ext uri="{BB962C8B-B14F-4D97-AF65-F5344CB8AC3E}">
        <p14:creationId xmlns:p14="http://schemas.microsoft.com/office/powerpoint/2010/main" val="75981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087" y="1897192"/>
            <a:ext cx="10363826" cy="3424107"/>
          </a:xfrm>
        </p:spPr>
        <p:txBody>
          <a:bodyPr/>
          <a:lstStyle/>
          <a:p>
            <a:pPr marL="0" indent="0">
              <a:buNone/>
            </a:pPr>
            <a:r>
              <a:rPr lang="th-TH" sz="7200" b="1" dirty="0">
                <a:solidFill>
                  <a:schemeClr val="accent1">
                    <a:lumMod val="75000"/>
                  </a:schemeClr>
                </a:solidFill>
              </a:rPr>
              <a:t>  ความจำเป็นพื้นฐานของการมีชีวิต   		    ของมนุษย์และสัตว์</a:t>
            </a:r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424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3775" y="309093"/>
            <a:ext cx="10693206" cy="2316120"/>
          </a:xfrm>
        </p:spPr>
        <p:txBody>
          <a:bodyPr>
            <a:normAutofit/>
          </a:bodyPr>
          <a:lstStyle/>
          <a:p>
            <a:r>
              <a:rPr lang="th-TH" sz="4000" b="1" dirty="0"/>
              <a:t>จากการสำรวจพฤติกรรมการสูบบุหรี่ของประชากร อายุ 15 ปีขึ้นไป </a:t>
            </a:r>
            <a:br>
              <a:rPr lang="th-TH" sz="4000" b="1" dirty="0"/>
            </a:br>
            <a:r>
              <a:rPr lang="th-TH" sz="4000" b="1" dirty="0"/>
              <a:t>โดยสำนักงานสถิติแห่งชาติ</a:t>
            </a: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th-TH" dirty="0"/>
          </a:p>
          <a:p>
            <a:endParaRPr lang="th-TH" dirty="0"/>
          </a:p>
        </p:txBody>
      </p:sp>
      <p:sp>
        <p:nvSpPr>
          <p:cNvPr id="4" name="Rectangle 3"/>
          <p:cNvSpPr/>
          <p:nvPr/>
        </p:nvSpPr>
        <p:spPr>
          <a:xfrm>
            <a:off x="913775" y="2901599"/>
            <a:ext cx="103644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Cordia New" panose="020B0304020202020204" pitchFamily="34" charset="-34"/>
              </a:rPr>
              <a:t>จำนวนผู้สูบบุหรี่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Cordia New" panose="020B0304020202020204" pitchFamily="34" charset="-34"/>
              </a:rPr>
              <a:t>สูบประจำ		= 	9.53	ล้านคน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Cordia New" panose="020B0304020202020204" pitchFamily="34" charset="-34"/>
              </a:rPr>
              <a:t>สูบเป็นครั้งคราว	= 	1.50	ล้านคน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Cordia New" panose="020B0304020202020204" pitchFamily="34" charset="-34"/>
              </a:rPr>
              <a:t>เคยสูบแต่เลิกแล้ว	= 	2.48	ล้านคน</a:t>
            </a:r>
          </a:p>
        </p:txBody>
      </p:sp>
    </p:spTree>
    <p:extLst>
      <p:ext uri="{BB962C8B-B14F-4D97-AF65-F5344CB8AC3E}">
        <p14:creationId xmlns:p14="http://schemas.microsoft.com/office/powerpoint/2010/main" val="40734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h-TH" b="1" dirty="0">
                <a:solidFill>
                  <a:srgbClr val="FF0000"/>
                </a:solidFill>
              </a:rPr>
              <a:t>ทำอย่างไรจึงจะสามารถเลิกเสพยาสูบได้ด้วยตนเอง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626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b="1" dirty="0"/>
              <a:t> </a:t>
            </a:r>
            <a:r>
              <a:rPr lang="th-TH" sz="3200" b="1" dirty="0"/>
              <a:t>เหตุที่เราติดยาสูบหรือบุหรี่</a:t>
            </a:r>
          </a:p>
          <a:p>
            <a:pPr marL="514350" indent="-514350">
              <a:buAutoNum type="arabicPeriod"/>
            </a:pPr>
            <a:r>
              <a:rPr lang="th-TH" sz="3200" dirty="0"/>
              <a:t>เพราะบุหรี่มี นิโคติน เป็นสารเคมีที่เสพติด..........เกาะที่สมอง....... แต่ร่างกายสามารถล้างออกได้ถ้าหยุดเสพเพื่มเติมได้นานเพียงพอ.........</a:t>
            </a:r>
            <a:r>
              <a:rPr lang="th-TH" sz="3600" dirty="0">
                <a:solidFill>
                  <a:srgbClr val="FF0000"/>
                </a:solidFill>
              </a:rPr>
              <a:t>ต้องตั้งใจเลิกจริงๆ.........มีวิริยะ .........อดทนเอาชนะต่อความอยาก......ไม่ข้องแวะ หรือ ใกล้ชิดกับสิ่งแวดล้อมที่ชักชวน</a:t>
            </a:r>
          </a:p>
          <a:p>
            <a:pPr marL="514350" indent="-514350">
              <a:buAutoNum type="arabicPeriod"/>
            </a:pPr>
            <a:r>
              <a:rPr lang="th-TH" sz="3200" dirty="0"/>
              <a:t>เพราะความเคยชินที่เป็นความสุขทางปาก.........</a:t>
            </a:r>
            <a:r>
              <a:rPr lang="th-TH" sz="3600" dirty="0">
                <a:solidFill>
                  <a:srgbClr val="FF0000"/>
                </a:solidFill>
              </a:rPr>
              <a:t>หาสิ่งอื่นทดแทน</a:t>
            </a:r>
          </a:p>
          <a:p>
            <a:pPr marL="514350" indent="-514350">
              <a:buAutoNum type="arabicPeriod"/>
            </a:pPr>
            <a:r>
              <a:rPr lang="th-TH" sz="3200" dirty="0"/>
              <a:t>เพราะการยั่งยุทางการตลาดของบริษัทผู้ผลิตบุหรี่.........โฆษณา.......แฟชั่น........รูปแบบที่ชักชวนให้ลอง....ทัศนะคติ และ ข้ออ้างที่ไม่ถูกต้อง..................</a:t>
            </a:r>
            <a:r>
              <a:rPr lang="th-TH" sz="3600" dirty="0">
                <a:solidFill>
                  <a:srgbClr val="FF0000"/>
                </a:solidFill>
              </a:rPr>
              <a:t>ฉลาด..ทำความเข้าใจถึงพิษภัยที่เกิดจากบุหรี่ และ ไม่ตามแฟชั่น หรือหลงเชื่อการโฆษณา การตลาด</a:t>
            </a:r>
          </a:p>
        </p:txBody>
      </p:sp>
    </p:spTree>
    <p:extLst>
      <p:ext uri="{BB962C8B-B14F-4D97-AF65-F5344CB8AC3E}">
        <p14:creationId xmlns:p14="http://schemas.microsoft.com/office/powerpoint/2010/main" val="214660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794638" y="1279611"/>
            <a:ext cx="10602723" cy="3393988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th-TH" sz="9600" b="1" dirty="0"/>
              <a:t>จาก พรบ.ควบคุมผลิตภัณฑ์ยาสูบ     พ.ศ. ๒๕๓๕</a:t>
            </a:r>
          </a:p>
          <a:p>
            <a:pPr marL="0" indent="0">
              <a:buNone/>
            </a:pPr>
            <a:r>
              <a:rPr lang="th-TH" sz="9600" b="1" dirty="0"/>
              <a:t>และ พรบ.คุ้มครองผู้ไม่สูบบุหรี่         พ.ศ. ๒๕๓๕ </a:t>
            </a:r>
          </a:p>
          <a:p>
            <a:pPr marL="0" indent="0">
              <a:buNone/>
            </a:pPr>
            <a:r>
              <a:rPr lang="th-TH" sz="9600" b="1" dirty="0"/>
              <a:t>มาเป็น </a:t>
            </a:r>
            <a:r>
              <a:rPr lang="th-TH" sz="9600" b="1" dirty="0">
                <a:solidFill>
                  <a:srgbClr val="FF0000"/>
                </a:solidFill>
              </a:rPr>
              <a:t>พรบ.ควบคุมผลิตภัณฑ์ยาสูบ พ.ศ.</a:t>
            </a:r>
            <a:r>
              <a:rPr lang="th-TH" sz="9600" dirty="0">
                <a:solidFill>
                  <a:srgbClr val="FF0000"/>
                </a:solidFill>
              </a:rPr>
              <a:t> </a:t>
            </a:r>
            <a:r>
              <a:rPr lang="th-TH" sz="9600" b="1" dirty="0">
                <a:solidFill>
                  <a:srgbClr val="FF0000"/>
                </a:solidFill>
              </a:rPr>
              <a:t>๒๕๖๐</a:t>
            </a:r>
            <a:endParaRPr lang="th-TH" sz="9600" b="1" dirty="0"/>
          </a:p>
        </p:txBody>
      </p:sp>
    </p:spTree>
    <p:extLst>
      <p:ext uri="{BB962C8B-B14F-4D97-AF65-F5344CB8AC3E}">
        <p14:creationId xmlns:p14="http://schemas.microsoft.com/office/powerpoint/2010/main" val="115697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087" y="1490792"/>
            <a:ext cx="10363826" cy="3424107"/>
          </a:xfrm>
        </p:spPr>
        <p:txBody>
          <a:bodyPr>
            <a:normAutofit/>
          </a:bodyPr>
          <a:lstStyle/>
          <a:p>
            <a:r>
              <a:rPr lang="th-TH" sz="8800" b="1" dirty="0"/>
              <a:t>ข้อปรับปรุงใน พรบ.ควบคุมผลิตภัณฑ์ ยาสูบ พ.ศ.๒๕๖๐</a:t>
            </a:r>
          </a:p>
        </p:txBody>
      </p:sp>
    </p:spTree>
    <p:extLst>
      <p:ext uri="{BB962C8B-B14F-4D97-AF65-F5344CB8AC3E}">
        <p14:creationId xmlns:p14="http://schemas.microsoft.com/office/powerpoint/2010/main" val="423512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97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44700"/>
            <a:ext cx="10364451" cy="837126"/>
          </a:xfrm>
        </p:spPr>
        <p:txBody>
          <a:bodyPr/>
          <a:lstStyle/>
          <a:p>
            <a:pPr algn="ctr"/>
            <a:r>
              <a:rPr lang="th-TH" b="1" dirty="0"/>
              <a:t>แนวทางการปฏิบัติ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081826"/>
            <a:ext cx="10515600" cy="5095137"/>
          </a:xfrm>
        </p:spPr>
        <p:txBody>
          <a:bodyPr>
            <a:normAutofit fontScale="92500"/>
          </a:bodyPr>
          <a:lstStyle/>
          <a:p>
            <a:r>
              <a:rPr lang="th-TH" sz="2800" dirty="0"/>
              <a:t>กระทรวงสาธารณสุขประกาศเป็นนโยบายระดับประเทศ...............กรกฎาคม </a:t>
            </a:r>
            <a:r>
              <a:rPr lang="en-US" sz="2800" dirty="0"/>
              <a:t>2559</a:t>
            </a:r>
            <a:endParaRPr lang="th-TH" sz="2800" dirty="0"/>
          </a:p>
          <a:p>
            <a:r>
              <a:rPr lang="th-TH" sz="2800" dirty="0"/>
              <a:t>มูลนิธิหมออนามัย และ สมาคมหมออนามัยประสาน รพสต. และ อสม. ในพื้นที่จังหวัด </a:t>
            </a:r>
          </a:p>
          <a:p>
            <a:r>
              <a:rPr lang="th-TH" sz="2800" dirty="0"/>
              <a:t>สำนักอนามัย ประสาน ศบส. และ อสส. ในเขตกรุงเทพมหานคร</a:t>
            </a:r>
          </a:p>
          <a:p>
            <a:r>
              <a:rPr lang="th-TH" sz="2800" dirty="0"/>
              <a:t>ผู้บริหารระดับจังหวัด และ สำนักงานสาธารณสุขจังหวัดประสาน เจ้าหน้าที่ และ อสม.ในพื้นที่</a:t>
            </a:r>
          </a:p>
          <a:p>
            <a:r>
              <a:rPr lang="th-TH" sz="2800" dirty="0"/>
              <a:t>กรมสนับสนุนบริการ สธ.ประสาน อสม. ประมาณ </a:t>
            </a:r>
            <a:r>
              <a:rPr lang="en-US" sz="2800" dirty="0"/>
              <a:t>1</a:t>
            </a:r>
            <a:r>
              <a:rPr lang="th-TH" sz="2800" dirty="0"/>
              <a:t> ล้าน </a:t>
            </a:r>
            <a:r>
              <a:rPr lang="en-US" sz="2800" dirty="0"/>
              <a:t>4 </a:t>
            </a:r>
            <a:r>
              <a:rPr lang="th-TH" sz="2800" dirty="0"/>
              <a:t>หมื่นคน </a:t>
            </a:r>
          </a:p>
          <a:p>
            <a:r>
              <a:rPr lang="th-TH" sz="2800" dirty="0"/>
              <a:t>ตั้งเป้าหมายให้ อสม.(และ อสส.) </a:t>
            </a:r>
            <a:r>
              <a:rPr lang="en-US" sz="2800" dirty="0"/>
              <a:t>1 </a:t>
            </a:r>
            <a:r>
              <a:rPr lang="th-TH" sz="2800" dirty="0"/>
              <a:t>คน ชักชวน (ท้าชวน) ประชาชนในชุมชนพื้นที่ให้เลิกบุหรี่ได้ </a:t>
            </a:r>
            <a:r>
              <a:rPr lang="en-US" sz="2800" dirty="0"/>
              <a:t>1 </a:t>
            </a:r>
            <a:r>
              <a:rPr lang="th-TH" sz="2800" dirty="0"/>
              <a:t>คน ใน </a:t>
            </a:r>
            <a:r>
              <a:rPr lang="en-US" sz="2800" dirty="0"/>
              <a:t>1</a:t>
            </a:r>
            <a:r>
              <a:rPr lang="th-TH" sz="2800" dirty="0"/>
              <a:t> ปี. </a:t>
            </a:r>
          </a:p>
          <a:p>
            <a:r>
              <a:rPr lang="th-TH" sz="2800" dirty="0"/>
              <a:t>เป้าหมายความสำเร็จโดยประมาณของโครงการ  </a:t>
            </a:r>
            <a:r>
              <a:rPr lang="en-US" sz="2800" dirty="0"/>
              <a:t>3 </a:t>
            </a:r>
            <a:r>
              <a:rPr lang="th-TH" sz="2800" dirty="0"/>
              <a:t>ล้านคน ใน </a:t>
            </a:r>
            <a:r>
              <a:rPr lang="en-US" sz="2800" dirty="0"/>
              <a:t>3</a:t>
            </a:r>
            <a:r>
              <a:rPr lang="th-TH" sz="2800" dirty="0"/>
              <a:t> ปี เท่ากับ </a:t>
            </a:r>
            <a:r>
              <a:rPr lang="en-US" sz="2800" dirty="0"/>
              <a:t> </a:t>
            </a:r>
            <a:r>
              <a:rPr lang="th-TH" sz="2800" dirty="0"/>
              <a:t>ร้อยละ </a:t>
            </a:r>
            <a:r>
              <a:rPr lang="en-US" sz="2800" dirty="0"/>
              <a:t>25 (3/12)</a:t>
            </a:r>
          </a:p>
          <a:p>
            <a:r>
              <a:rPr lang="th-TH" sz="2800" dirty="0"/>
              <a:t>องค์การอนามัยโลกตั้งเป้าหมายให้สามารถลดจำนวนผู้สูบลง </a:t>
            </a:r>
            <a:r>
              <a:rPr lang="en-US" sz="2800" dirty="0"/>
              <a:t>30 % </a:t>
            </a:r>
            <a:r>
              <a:rPr lang="th-TH" sz="2800" dirty="0"/>
              <a:t>ภายในปี </a:t>
            </a:r>
            <a:r>
              <a:rPr lang="en-US" sz="2800" dirty="0"/>
              <a:t>2568</a:t>
            </a:r>
            <a:endParaRPr lang="th-TH" sz="2800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04004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C2E39EC-C1DD-42F2-AA7C-76C33B6F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68713"/>
            <a:ext cx="10364451" cy="1250806"/>
          </a:xfrm>
        </p:spPr>
        <p:txBody>
          <a:bodyPr>
            <a:normAutofit/>
          </a:bodyPr>
          <a:lstStyle/>
          <a:p>
            <a:r>
              <a:rPr lang="th-TH" sz="4400" b="1" dirty="0"/>
              <a:t>ความก้าวหน้าของโครงการ</a:t>
            </a:r>
            <a:endParaRPr lang="en-US" sz="4400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2E7A50D-C629-4E2C-82BF-D231C0E078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331259"/>
            <a:ext cx="10363826" cy="5258027"/>
          </a:xfrm>
        </p:spPr>
        <p:txBody>
          <a:bodyPr>
            <a:normAutofit fontScale="85000" lnSpcReduction="20000"/>
          </a:bodyPr>
          <a:lstStyle/>
          <a:p>
            <a:r>
              <a:rPr lang="th-TH" sz="3100" dirty="0"/>
              <a:t>ความร่วมมือของส่วนราชการและองค์กรภาคเอกชน</a:t>
            </a:r>
          </a:p>
          <a:p>
            <a:r>
              <a:rPr lang="th-TH" sz="3100" dirty="0"/>
              <a:t>บุคคลากรภาครัฐ....กระทรวง........กรมสนับสนุนฯ..........จังหวัด.......รพสต........อสม.(และ </a:t>
            </a:r>
            <a:r>
              <a:rPr lang="th-TH" sz="3100" dirty="0" err="1"/>
              <a:t>อส</a:t>
            </a:r>
            <a:r>
              <a:rPr lang="th-TH" sz="3100" dirty="0"/>
              <a:t>ส.)</a:t>
            </a:r>
          </a:p>
          <a:p>
            <a:r>
              <a:rPr lang="th-TH" sz="3100" dirty="0"/>
              <a:t>บุคคลากรภาคเอกชน.......เครือข่ายวิชาชีพฯ.......สมาพันธ์ฯ..........เครือข่ายหมออนามัย......จังหวัดปลอดบุหรี่.......มหาวิทยาลัยปลอดบุหรี่.........สถานบริการสุขภาพปลอดบุหรี่........สถานประกอบการปลอดบุหรี่........</a:t>
            </a:r>
            <a:r>
              <a:rPr lang="th-TH" sz="3100" dirty="0" err="1"/>
              <a:t>คลินิค</a:t>
            </a:r>
            <a:r>
              <a:rPr lang="th-TH" sz="3100" dirty="0"/>
              <a:t>โรคเรื้อรัง.........</a:t>
            </a:r>
            <a:r>
              <a:rPr lang="th-TH" sz="3100" dirty="0" err="1"/>
              <a:t>คลินิค</a:t>
            </a:r>
            <a:r>
              <a:rPr lang="th-TH" sz="3100" dirty="0"/>
              <a:t>ฟ้าใส......ฯลฯ</a:t>
            </a:r>
          </a:p>
          <a:p>
            <a:pPr marL="0" indent="0">
              <a:buNone/>
            </a:pPr>
            <a:r>
              <a:rPr lang="th-TH" sz="3100" b="1" dirty="0"/>
              <a:t>           เส้นทางการรายงานผล.</a:t>
            </a:r>
          </a:p>
          <a:p>
            <a:r>
              <a:rPr lang="th-TH" sz="3100" dirty="0"/>
              <a:t>สสส.......................    ผ่าน รพสต.......</a:t>
            </a:r>
            <a:r>
              <a:rPr lang="th-TH" sz="3100" dirty="0" err="1"/>
              <a:t>ศบส</a:t>
            </a:r>
            <a:endParaRPr lang="th-TH" sz="3100" dirty="0"/>
          </a:p>
          <a:p>
            <a:r>
              <a:rPr lang="th-TH" sz="3100" dirty="0" err="1"/>
              <a:t>คลินิค</a:t>
            </a:r>
            <a:r>
              <a:rPr lang="th-TH" sz="3100" dirty="0"/>
              <a:t>โรคเรื้อรัง และ</a:t>
            </a:r>
            <a:r>
              <a:rPr lang="th-TH" sz="3100" dirty="0" err="1"/>
              <a:t>คลินิค</a:t>
            </a:r>
            <a:r>
              <a:rPr lang="th-TH" sz="3100" dirty="0"/>
              <a:t>ฟ้าใส</a:t>
            </a:r>
            <a:endParaRPr lang="en-US" sz="3100" dirty="0"/>
          </a:p>
          <a:p>
            <a:r>
              <a:rPr lang="th-TH" sz="3100" dirty="0"/>
              <a:t>องค์กร</a:t>
            </a:r>
          </a:p>
          <a:p>
            <a:r>
              <a:rPr lang="th-TH" sz="3100" dirty="0"/>
              <a:t>บุคคล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37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365125"/>
            <a:ext cx="10515600" cy="5811837"/>
          </a:xfrm>
          <a:prstGeom prst="rect">
            <a:avLst/>
          </a:prstGeom>
        </p:spPr>
      </p:pic>
      <p:sp>
        <p:nvSpPr>
          <p:cNvPr id="14" name="Bent Arrow 13"/>
          <p:cNvSpPr/>
          <p:nvPr/>
        </p:nvSpPr>
        <p:spPr>
          <a:xfrm rot="5400000">
            <a:off x="4834671" y="4505491"/>
            <a:ext cx="1254687" cy="731521"/>
          </a:xfrm>
          <a:prstGeom prst="bentArrow">
            <a:avLst>
              <a:gd name="adj1" fmla="val 25000"/>
              <a:gd name="adj2" fmla="val 50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8781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C2E39EC-C1DD-42F2-AA7C-76C33B6F5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68713"/>
            <a:ext cx="10364451" cy="1250806"/>
          </a:xfrm>
        </p:spPr>
        <p:txBody>
          <a:bodyPr>
            <a:normAutofit/>
          </a:bodyPr>
          <a:lstStyle/>
          <a:p>
            <a:r>
              <a:rPr lang="th-TH" sz="4400" b="1" dirty="0"/>
              <a:t>ข้อมูลบุคลากรในส่วนกรุงเทพมหานคร</a:t>
            </a:r>
            <a:endParaRPr lang="en-US" sz="4400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2E7A50D-C629-4E2C-82BF-D231C0E078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53988"/>
            <a:ext cx="10363826" cy="4935298"/>
          </a:xfrm>
        </p:spPr>
        <p:txBody>
          <a:bodyPr>
            <a:normAutofit/>
          </a:bodyPr>
          <a:lstStyle/>
          <a:p>
            <a:r>
              <a:rPr lang="th-TH" sz="2600" dirty="0"/>
              <a:t>ศูนย์บริการสาธารณสุข.............................................</a:t>
            </a:r>
            <a:r>
              <a:rPr lang="en-US" sz="2600" dirty="0"/>
              <a:t>68 </a:t>
            </a:r>
            <a:r>
              <a:rPr lang="th-TH" sz="2600" dirty="0" err="1"/>
              <a:t>ศบ</a:t>
            </a:r>
            <a:r>
              <a:rPr lang="th-TH" sz="2600" dirty="0"/>
              <a:t>ส.</a:t>
            </a:r>
          </a:p>
          <a:p>
            <a:r>
              <a:rPr lang="th-TH" sz="2600" dirty="0"/>
              <a:t>ศูนย์บริการสาธารณสุขที่มีคลินิกฟ้าใส.......................</a:t>
            </a:r>
            <a:r>
              <a:rPr lang="en-US" sz="2600" dirty="0"/>
              <a:t>18 </a:t>
            </a:r>
            <a:r>
              <a:rPr lang="th-TH" sz="2600" dirty="0" err="1"/>
              <a:t>ศบ</a:t>
            </a:r>
            <a:r>
              <a:rPr lang="th-TH" sz="2600" dirty="0"/>
              <a:t>ส.</a:t>
            </a:r>
          </a:p>
          <a:p>
            <a:r>
              <a:rPr lang="th-TH" sz="2600" dirty="0"/>
              <a:t>อาสาสมัครสาธารณสุข (</a:t>
            </a:r>
            <a:r>
              <a:rPr lang="th-TH" sz="2600" dirty="0" err="1"/>
              <a:t>อส</a:t>
            </a:r>
            <a:r>
              <a:rPr lang="th-TH" sz="2600" dirty="0"/>
              <a:t>ส.)ประมาณ......................</a:t>
            </a:r>
            <a:r>
              <a:rPr lang="en-US" sz="2600" dirty="0"/>
              <a:t>12,000 </a:t>
            </a:r>
            <a:r>
              <a:rPr lang="th-TH" sz="2600" dirty="0"/>
              <a:t>คน</a:t>
            </a:r>
          </a:p>
          <a:p>
            <a:r>
              <a:rPr lang="th-TH" sz="2600" dirty="0"/>
              <a:t>อาสาสมัครป้องกันยาเสพติดประมาณ.........................</a:t>
            </a:r>
            <a:r>
              <a:rPr lang="en-US" sz="2600" dirty="0"/>
              <a:t>8,000 </a:t>
            </a:r>
            <a:r>
              <a:rPr lang="th-TH" sz="2600" dirty="0"/>
              <a:t>คน</a:t>
            </a:r>
          </a:p>
          <a:p>
            <a:r>
              <a:rPr lang="th-TH" sz="2600" dirty="0"/>
              <a:t>ประชากรกรุงเทพมหานครอายุเกิน </a:t>
            </a:r>
            <a:r>
              <a:rPr lang="en-US" sz="2600" dirty="0"/>
              <a:t>15 </a:t>
            </a:r>
            <a:r>
              <a:rPr lang="th-TH" sz="2600" dirty="0"/>
              <a:t>ปีประมาณ......</a:t>
            </a:r>
            <a:r>
              <a:rPr lang="en-US" sz="2600" dirty="0"/>
              <a:t>6 </a:t>
            </a:r>
            <a:r>
              <a:rPr lang="th-TH" sz="2600" dirty="0"/>
              <a:t>ล้านคน </a:t>
            </a:r>
          </a:p>
          <a:p>
            <a:r>
              <a:rPr lang="th-TH" sz="2600" dirty="0"/>
              <a:t>ประมาณการจำนวนผู้เสพยาสูบประมาณ</a:t>
            </a:r>
            <a:r>
              <a:rPr lang="en-US" sz="2600" dirty="0"/>
              <a:t>20%</a:t>
            </a:r>
            <a:r>
              <a:rPr lang="th-TH" sz="2600" dirty="0"/>
              <a:t>..........</a:t>
            </a:r>
            <a:r>
              <a:rPr lang="en-US" sz="2600" dirty="0"/>
              <a:t>1,200,000 </a:t>
            </a:r>
            <a:r>
              <a:rPr lang="th-TH" sz="2600" dirty="0"/>
              <a:t>คน</a:t>
            </a:r>
          </a:p>
          <a:p>
            <a:r>
              <a:rPr lang="th-TH" sz="2600" dirty="0"/>
              <a:t>ต้องการให้จำนวนผู้เสพยาสูบลดลง</a:t>
            </a:r>
            <a:r>
              <a:rPr lang="en-US" sz="2600" dirty="0"/>
              <a:t>25%</a:t>
            </a:r>
            <a:r>
              <a:rPr lang="th-TH" sz="2600" dirty="0"/>
              <a:t>(ใน </a:t>
            </a:r>
            <a:r>
              <a:rPr lang="en-US" sz="2600" dirty="0"/>
              <a:t>3 </a:t>
            </a:r>
            <a:r>
              <a:rPr lang="th-TH" sz="2600" dirty="0"/>
              <a:t>ปี).....</a:t>
            </a:r>
            <a:r>
              <a:rPr lang="en-US" sz="2600" dirty="0"/>
              <a:t>300,000 </a:t>
            </a:r>
            <a:r>
              <a:rPr lang="th-TH" sz="2600" dirty="0"/>
              <a:t>คน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89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4AC0EF19-5B87-41F8-9BAB-340260FEBF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7" y="2178833"/>
            <a:ext cx="10363826" cy="3424107"/>
          </a:xfrm>
        </p:spPr>
        <p:txBody>
          <a:bodyPr/>
          <a:lstStyle/>
          <a:p>
            <a:pPr marL="0" indent="0" algn="ctr">
              <a:buNone/>
            </a:pPr>
            <a:r>
              <a:rPr lang="th-TH" sz="9600" b="1" dirty="0">
                <a:solidFill>
                  <a:srgbClr val="FF0000"/>
                </a:solidFill>
              </a:rPr>
              <a:t>บุหรี่ เลิกยาก แต่ เลิกได้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3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54547"/>
            <a:ext cx="10364451" cy="1442433"/>
          </a:xfrm>
        </p:spPr>
        <p:txBody>
          <a:bodyPr>
            <a:normAutofit/>
          </a:bodyPr>
          <a:lstStyle/>
          <a:p>
            <a:r>
              <a:rPr lang="th-TH" sz="8000" b="1" dirty="0"/>
              <a:t>อากาศ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1859293"/>
            <a:ext cx="10363826" cy="434876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h-TH" sz="5400" dirty="0"/>
              <a:t>      </a:t>
            </a:r>
            <a:r>
              <a:rPr lang="th-TH" sz="5400" b="1" dirty="0"/>
              <a:t>อากาศบริสุทธิ์</a:t>
            </a:r>
          </a:p>
          <a:p>
            <a:pPr marL="0" indent="0">
              <a:buNone/>
            </a:pPr>
            <a:r>
              <a:rPr lang="th-TH" sz="5400" dirty="0"/>
              <a:t>          ไม่มีสี</a:t>
            </a:r>
          </a:p>
          <a:p>
            <a:pPr marL="0" indent="0">
              <a:buNone/>
            </a:pPr>
            <a:r>
              <a:rPr lang="th-TH" sz="5400" dirty="0"/>
              <a:t>	   ไม่มีกลิ่น</a:t>
            </a:r>
          </a:p>
          <a:p>
            <a:pPr marL="0" indent="0">
              <a:buNone/>
            </a:pPr>
            <a:r>
              <a:rPr lang="th-TH" sz="5400" dirty="0"/>
              <a:t>          ไม่มีรส</a:t>
            </a:r>
          </a:p>
          <a:p>
            <a:pPr marL="0" indent="0">
              <a:buNone/>
            </a:pPr>
            <a:endParaRPr lang="th-TH" sz="5400" dirty="0"/>
          </a:p>
        </p:txBody>
      </p:sp>
    </p:spTree>
    <p:extLst>
      <p:ext uri="{BB962C8B-B14F-4D97-AF65-F5344CB8AC3E}">
        <p14:creationId xmlns:p14="http://schemas.microsoft.com/office/powerpoint/2010/main" val="248531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7200" b="1" dirty="0"/>
              <a:t>แนวทางการทำความเข้าใจเพื่อลดปัญหา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th-TH" sz="4000" b="1" dirty="0"/>
              <a:t>ให้ความรู้ </a:t>
            </a:r>
            <a:r>
              <a:rPr lang="en-US" sz="4000" b="1" dirty="0"/>
              <a:t>(Education)</a:t>
            </a:r>
            <a:endParaRPr lang="th-TH" sz="4000" b="1" dirty="0"/>
          </a:p>
          <a:p>
            <a:r>
              <a:rPr lang="th-TH" sz="4000" b="1" dirty="0"/>
              <a:t>สร้างความตระหนักรู้ </a:t>
            </a:r>
            <a:r>
              <a:rPr lang="en-US" sz="4000" b="1" dirty="0"/>
              <a:t>(Awareness Building)</a:t>
            </a:r>
            <a:endParaRPr lang="th-TH" sz="4000" b="1" dirty="0"/>
          </a:p>
          <a:p>
            <a:r>
              <a:rPr lang="th-TH" sz="4000" b="1" dirty="0"/>
              <a:t>การให้ความร่วมมือ </a:t>
            </a:r>
            <a:r>
              <a:rPr lang="en-US" sz="4000" b="1" dirty="0"/>
              <a:t>( Compliance)</a:t>
            </a:r>
            <a:endParaRPr lang="th-TH" sz="4000" b="1" dirty="0"/>
          </a:p>
          <a:p>
            <a:r>
              <a:rPr lang="th-TH" sz="4000" b="1" dirty="0"/>
              <a:t>การบังคับใช้กฏกติกาสังคม</a:t>
            </a:r>
            <a:r>
              <a:rPr lang="en-US" sz="4000" b="1" dirty="0"/>
              <a:t> (Enforcement)</a:t>
            </a:r>
            <a:endParaRPr lang="th-TH" sz="4000" b="1" dirty="0"/>
          </a:p>
        </p:txBody>
      </p:sp>
    </p:spTree>
    <p:extLst>
      <p:ext uri="{BB962C8B-B14F-4D97-AF65-F5344CB8AC3E}">
        <p14:creationId xmlns:p14="http://schemas.microsoft.com/office/powerpoint/2010/main" val="29158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175A001-5292-4AFD-B408-729A939A1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03365"/>
            <a:ext cx="10364451" cy="1048918"/>
          </a:xfrm>
        </p:spPr>
        <p:txBody>
          <a:bodyPr>
            <a:normAutofit/>
          </a:bodyPr>
          <a:lstStyle/>
          <a:p>
            <a:r>
              <a:rPr lang="en-US" sz="4400" cap="none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th-TH" sz="4400" b="1" cap="none" dirty="0">
                <a:solidFill>
                  <a:prstClr val="black"/>
                </a:solidFill>
                <a:latin typeface="Calibri Light" panose="020F0302020204030204"/>
              </a:rPr>
              <a:t>กระบวนการช่วยเลิกบุหรี่.......... </a:t>
            </a:r>
            <a:r>
              <a:rPr lang="th-TH" sz="6600" b="1" cap="none" dirty="0">
                <a:solidFill>
                  <a:prstClr val="black"/>
                </a:solidFill>
                <a:latin typeface="Calibri Light" panose="020F0302020204030204"/>
              </a:rPr>
              <a:t>5</a:t>
            </a:r>
            <a:r>
              <a:rPr lang="th-TH" sz="4400" b="1" cap="none" dirty="0">
                <a:solidFill>
                  <a:prstClr val="black"/>
                </a:solidFill>
                <a:latin typeface="Calibri Light" panose="020F0302020204030204"/>
              </a:rPr>
              <a:t>A</a:t>
            </a:r>
            <a:endParaRPr lang="en-US" sz="5400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6A58A1B-D0B7-4FBC-AFF0-30DAF87702B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7257" y="1909530"/>
            <a:ext cx="11430626" cy="4545105"/>
          </a:xfrm>
        </p:spPr>
        <p:txBody>
          <a:bodyPr>
            <a:noAutofit/>
          </a:bodyPr>
          <a:lstStyle/>
          <a:p>
            <a:pPr lvl="0">
              <a:lnSpc>
                <a:spcPct val="90000"/>
              </a:lnSpc>
              <a:buClrTx/>
            </a:pPr>
            <a:r>
              <a:rPr lang="th-TH" sz="4000" cap="none" dirty="0" err="1">
                <a:solidFill>
                  <a:prstClr val="black"/>
                </a:solidFill>
                <a:latin typeface="Calibri" panose="020F0502020204030204"/>
              </a:rPr>
              <a:t>Ask</a:t>
            </a:r>
            <a:r>
              <a:rPr lang="th-TH" sz="4000" cap="none" dirty="0">
                <a:solidFill>
                  <a:prstClr val="black"/>
                </a:solidFill>
                <a:latin typeface="Calibri" panose="020F0502020204030204"/>
              </a:rPr>
              <a:t>............</a:t>
            </a:r>
            <a:r>
              <a:rPr lang="en-US" sz="4000" cap="none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th-TH" sz="4000" cap="none" dirty="0">
                <a:solidFill>
                  <a:prstClr val="black"/>
                </a:solidFill>
                <a:latin typeface="Calibri" panose="020F0502020204030204"/>
              </a:rPr>
              <a:t>สอบถามประวัติการเสพผลิตภัณฑ์ยาสูบทุกชนิด</a:t>
            </a:r>
          </a:p>
          <a:p>
            <a:pPr lvl="0">
              <a:lnSpc>
                <a:spcPct val="90000"/>
              </a:lnSpc>
              <a:buClrTx/>
            </a:pPr>
            <a:r>
              <a:rPr lang="th-TH" sz="4000" cap="none" dirty="0" err="1">
                <a:solidFill>
                  <a:prstClr val="black"/>
                </a:solidFill>
                <a:latin typeface="Calibri" panose="020F0502020204030204"/>
              </a:rPr>
              <a:t>Advice</a:t>
            </a:r>
            <a:r>
              <a:rPr lang="th-TH" sz="4000" cap="none" dirty="0">
                <a:solidFill>
                  <a:prstClr val="black"/>
                </a:solidFill>
                <a:latin typeface="Calibri" panose="020F0502020204030204"/>
              </a:rPr>
              <a:t>....... แนะนำให้ผู้เสพเลิกเสพยาสูบทุกชนิดโดยเด็ดขาด</a:t>
            </a:r>
          </a:p>
          <a:p>
            <a:pPr lvl="0">
              <a:lnSpc>
                <a:spcPct val="90000"/>
              </a:lnSpc>
              <a:buClrTx/>
            </a:pPr>
            <a:r>
              <a:rPr lang="th-TH" sz="4000" cap="none" dirty="0" err="1">
                <a:solidFill>
                  <a:prstClr val="black"/>
                </a:solidFill>
                <a:latin typeface="Calibri" panose="020F0502020204030204"/>
              </a:rPr>
              <a:t>Assess</a:t>
            </a:r>
            <a:r>
              <a:rPr lang="th-TH" sz="4000" cap="none" dirty="0">
                <a:solidFill>
                  <a:prstClr val="black"/>
                </a:solidFill>
                <a:latin typeface="Calibri" panose="020F0502020204030204"/>
              </a:rPr>
              <a:t>....... ประเมินความรุนแรงในการเสพติด และ ความตั้งใจในการเลิกเสพ</a:t>
            </a:r>
          </a:p>
          <a:p>
            <a:pPr lvl="0">
              <a:lnSpc>
                <a:spcPct val="90000"/>
              </a:lnSpc>
              <a:buClrTx/>
            </a:pPr>
            <a:r>
              <a:rPr lang="th-TH" sz="4000" cap="none" dirty="0" err="1">
                <a:solidFill>
                  <a:prstClr val="black"/>
                </a:solidFill>
                <a:latin typeface="Calibri" panose="020F0502020204030204"/>
              </a:rPr>
              <a:t>Assist</a:t>
            </a:r>
            <a:r>
              <a:rPr lang="th-TH" sz="4000" cap="none" dirty="0">
                <a:solidFill>
                  <a:prstClr val="black"/>
                </a:solidFill>
                <a:latin typeface="Calibri" panose="020F0502020204030204"/>
              </a:rPr>
              <a:t>........  บำบัดอย่างเหมาะสมเพื่อให้เลิกเสพให้สำเร็จ</a:t>
            </a:r>
          </a:p>
          <a:p>
            <a:pPr lvl="0">
              <a:lnSpc>
                <a:spcPct val="90000"/>
              </a:lnSpc>
              <a:buClrTx/>
            </a:pPr>
            <a:r>
              <a:rPr lang="th-TH" sz="4000" cap="none" dirty="0" err="1">
                <a:solidFill>
                  <a:prstClr val="black"/>
                </a:solidFill>
                <a:latin typeface="Calibri" panose="020F0502020204030204"/>
              </a:rPr>
              <a:t>Arrange</a:t>
            </a:r>
            <a:r>
              <a:rPr lang="th-TH" sz="4000" cap="none" dirty="0">
                <a:solidFill>
                  <a:prstClr val="black"/>
                </a:solidFill>
                <a:latin typeface="Calibri" panose="020F0502020204030204"/>
              </a:rPr>
              <a:t>.... ติดตามผลการบำบัดของผู้เสพทุกราย 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4084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3FA522E-444E-4327-BD28-AB190A45D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60098"/>
            <a:ext cx="10364451" cy="1075994"/>
          </a:xfrm>
        </p:spPr>
        <p:txBody>
          <a:bodyPr/>
          <a:lstStyle/>
          <a:p>
            <a:r>
              <a:rPr lang="th-TH" sz="4400" b="1" cap="none" dirty="0">
                <a:solidFill>
                  <a:prstClr val="black"/>
                </a:solidFill>
                <a:latin typeface="Calibri Light" panose="020F0302020204030204"/>
              </a:rPr>
              <a:t>การประเมินความตั้งใจในการเลิกเสพยาสูบ</a:t>
            </a:r>
            <a:endParaRPr lang="en-US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6784FB1-48C2-4223-8F9B-1794CA1B5DB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151530"/>
            <a:ext cx="11040661" cy="4706470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  <a:buClrTx/>
            </a:pPr>
            <a:r>
              <a:rPr lang="th-TH" sz="3600" cap="none" dirty="0">
                <a:solidFill>
                  <a:prstClr val="black"/>
                </a:solidFill>
                <a:latin typeface="Calibri" panose="020F0502020204030204"/>
              </a:rPr>
              <a:t>ไม่สนใจ (</a:t>
            </a:r>
            <a:r>
              <a:rPr lang="th-TH" sz="3600" cap="none" dirty="0" err="1">
                <a:solidFill>
                  <a:prstClr val="black"/>
                </a:solidFill>
                <a:latin typeface="Calibri" panose="020F0502020204030204"/>
              </a:rPr>
              <a:t>Precontemplation</a:t>
            </a:r>
            <a:r>
              <a:rPr lang="th-TH" sz="3600" cap="none" dirty="0">
                <a:solidFill>
                  <a:prstClr val="black"/>
                </a:solidFill>
                <a:latin typeface="Calibri" panose="020F0502020204030204"/>
              </a:rPr>
              <a:t>)..... ไม่สนใจจะเลิกทันที หรือ ใน 6  เดือนข้างหน้า</a:t>
            </a:r>
          </a:p>
          <a:p>
            <a:pPr lvl="0">
              <a:lnSpc>
                <a:spcPct val="90000"/>
              </a:lnSpc>
              <a:buClrTx/>
            </a:pPr>
            <a:r>
              <a:rPr lang="th-TH" sz="3600" cap="none" dirty="0">
                <a:solidFill>
                  <a:prstClr val="black"/>
                </a:solidFill>
                <a:latin typeface="Calibri" panose="020F0502020204030204"/>
              </a:rPr>
              <a:t>ลังเล </a:t>
            </a:r>
            <a:r>
              <a:rPr lang="en-US" sz="3600" cap="none" dirty="0">
                <a:solidFill>
                  <a:prstClr val="black"/>
                </a:solidFill>
                <a:latin typeface="Calibri" panose="020F0502020204030204"/>
              </a:rPr>
              <a:t>(Contemplation)…….</a:t>
            </a:r>
            <a:r>
              <a:rPr lang="th-TH" sz="3600" cap="none" dirty="0">
                <a:solidFill>
                  <a:prstClr val="black"/>
                </a:solidFill>
                <a:latin typeface="Calibri" panose="020F0502020204030204"/>
              </a:rPr>
              <a:t>คิดจะเลิกแต่ยังไม่มีแผนที่ชัดเจน</a:t>
            </a:r>
            <a:endParaRPr lang="en-US" sz="3600" cap="none" dirty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lnSpc>
                <a:spcPct val="90000"/>
              </a:lnSpc>
              <a:buClrTx/>
            </a:pPr>
            <a:r>
              <a:rPr lang="th-TH" sz="3600" cap="none" dirty="0">
                <a:solidFill>
                  <a:prstClr val="black"/>
                </a:solidFill>
                <a:latin typeface="Calibri" panose="020F0502020204030204"/>
              </a:rPr>
              <a:t>พร้อม </a:t>
            </a:r>
            <a:r>
              <a:rPr lang="en-US" sz="3600" cap="none" dirty="0">
                <a:solidFill>
                  <a:prstClr val="black"/>
                </a:solidFill>
                <a:latin typeface="Calibri" panose="020F0502020204030204"/>
              </a:rPr>
              <a:t>(Preparation)……</a:t>
            </a:r>
            <a:r>
              <a:rPr lang="th-TH" sz="3600" cap="none" dirty="0">
                <a:solidFill>
                  <a:prstClr val="black"/>
                </a:solidFill>
                <a:latin typeface="Calibri" panose="020F0502020204030204"/>
              </a:rPr>
              <a:t>กำลังวางแผนจะเลิกใน 1  เดือน ข้างหน้า หรือ เริ่มต้นเลิกแล้ว</a:t>
            </a:r>
            <a:endParaRPr lang="en-US" sz="3600" cap="none" dirty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lnSpc>
                <a:spcPct val="90000"/>
              </a:lnSpc>
              <a:buClrTx/>
            </a:pPr>
            <a:r>
              <a:rPr lang="th-TH" sz="3600" cap="none" dirty="0">
                <a:solidFill>
                  <a:prstClr val="black"/>
                </a:solidFill>
                <a:latin typeface="Calibri" panose="020F0502020204030204"/>
              </a:rPr>
              <a:t>ลงมือ </a:t>
            </a:r>
            <a:r>
              <a:rPr lang="en-US" sz="3600" cap="none" dirty="0">
                <a:solidFill>
                  <a:prstClr val="black"/>
                </a:solidFill>
                <a:latin typeface="Calibri" panose="020F0502020204030204"/>
              </a:rPr>
              <a:t>(Action)……….</a:t>
            </a:r>
            <a:r>
              <a:rPr lang="th-TH" sz="3600" cap="none" dirty="0">
                <a:solidFill>
                  <a:prstClr val="black"/>
                </a:solidFill>
                <a:latin typeface="Calibri" panose="020F0502020204030204"/>
              </a:rPr>
              <a:t>  เลิกสูบได้แล้ว แต่ยังไม่เกิน 6</a:t>
            </a:r>
            <a:r>
              <a:rPr lang="en-US" sz="3600" cap="none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th-TH" sz="3600" cap="none" dirty="0">
                <a:solidFill>
                  <a:prstClr val="black"/>
                </a:solidFill>
                <a:latin typeface="Calibri" panose="020F0502020204030204"/>
              </a:rPr>
              <a:t>เดือน</a:t>
            </a:r>
            <a:endParaRPr lang="en-US" sz="3600" cap="none" dirty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lnSpc>
                <a:spcPct val="90000"/>
              </a:lnSpc>
              <a:buClrTx/>
            </a:pPr>
            <a:r>
              <a:rPr lang="th-TH" sz="3600" cap="none" dirty="0">
                <a:solidFill>
                  <a:prstClr val="black"/>
                </a:solidFill>
                <a:latin typeface="Calibri" panose="020F0502020204030204"/>
              </a:rPr>
              <a:t>คงสภาพ </a:t>
            </a:r>
            <a:r>
              <a:rPr lang="en-US" sz="3600" cap="none" dirty="0">
                <a:solidFill>
                  <a:prstClr val="black"/>
                </a:solidFill>
                <a:latin typeface="Calibri" panose="020F0502020204030204"/>
              </a:rPr>
              <a:t>(Maintenance)……..</a:t>
            </a:r>
            <a:r>
              <a:rPr lang="th-TH" sz="3600" cap="none" dirty="0">
                <a:solidFill>
                  <a:prstClr val="black"/>
                </a:solidFill>
                <a:latin typeface="Calibri" panose="020F0502020204030204"/>
              </a:rPr>
              <a:t>เลิกสูบมาได้แล้วเกิน 6 เดือน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87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C5FC79D-231D-4180-8798-99F1C8CD9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68713"/>
            <a:ext cx="10364451" cy="1129782"/>
          </a:xfrm>
        </p:spPr>
        <p:txBody>
          <a:bodyPr/>
          <a:lstStyle/>
          <a:p>
            <a:r>
              <a:rPr lang="th-TH" sz="4400" b="1" cap="none" dirty="0">
                <a:solidFill>
                  <a:prstClr val="black"/>
                </a:solidFill>
                <a:latin typeface="Calibri Light" panose="020F0302020204030204"/>
              </a:rPr>
              <a:t>การประเมินความรุนแรงในการติดบุหรี่ (FAGERSTORM)</a:t>
            </a:r>
            <a:endParaRPr lang="en-US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35BF50D-9554-4906-A694-D3C00F8160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3" y="1640542"/>
            <a:ext cx="10610355" cy="4558552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buClrTx/>
              <a:buNone/>
            </a:pPr>
            <a:r>
              <a:rPr lang="th-TH" sz="3300" b="1" cap="none" dirty="0">
                <a:solidFill>
                  <a:prstClr val="black"/>
                </a:solidFill>
                <a:latin typeface="Calibri" panose="020F0502020204030204"/>
              </a:rPr>
              <a:t>ความต้องการสูบบุหรี่มวนแรก</a:t>
            </a:r>
          </a:p>
          <a:p>
            <a:pPr lvl="0">
              <a:lnSpc>
                <a:spcPct val="90000"/>
              </a:lnSpc>
              <a:buClrTx/>
            </a:pPr>
            <a:r>
              <a:rPr lang="th-TH" sz="2600" b="1" cap="none" dirty="0">
                <a:solidFill>
                  <a:prstClr val="black"/>
                </a:solidFill>
                <a:latin typeface="Calibri" panose="020F0502020204030204"/>
              </a:rPr>
              <a:t>การสูบบุหรี่มวนแรกภายใน   5</a:t>
            </a:r>
            <a:r>
              <a:rPr lang="en-US" sz="2600" b="1" cap="none" dirty="0">
                <a:solidFill>
                  <a:prstClr val="black"/>
                </a:solidFill>
                <a:latin typeface="Calibri" panose="020F0502020204030204"/>
              </a:rPr>
              <a:t>  </a:t>
            </a:r>
            <a:r>
              <a:rPr lang="th-TH" sz="2600" b="1" cap="none" dirty="0">
                <a:solidFill>
                  <a:prstClr val="black"/>
                </a:solidFill>
                <a:latin typeface="Calibri" panose="020F0502020204030204"/>
              </a:rPr>
              <a:t>นาที หลังตื่นนอน......................................3 คะแนน</a:t>
            </a:r>
          </a:p>
          <a:p>
            <a:pPr lvl="0">
              <a:lnSpc>
                <a:spcPct val="90000"/>
              </a:lnSpc>
              <a:buClrTx/>
            </a:pPr>
            <a:r>
              <a:rPr lang="th-TH" sz="2600" b="1" cap="none" dirty="0">
                <a:solidFill>
                  <a:prstClr val="black"/>
                </a:solidFill>
                <a:latin typeface="Calibri" panose="020F0502020204030204"/>
              </a:rPr>
              <a:t>การสูบบุหรี่มวนแรกภายใน   6-30 นาที หลังตื่นนอน..................................2 คะแนน</a:t>
            </a:r>
          </a:p>
          <a:p>
            <a:pPr lvl="0">
              <a:lnSpc>
                <a:spcPct val="90000"/>
              </a:lnSpc>
              <a:buClrTx/>
            </a:pPr>
            <a:r>
              <a:rPr lang="th-TH" sz="2600" b="1" cap="none" dirty="0">
                <a:solidFill>
                  <a:prstClr val="black"/>
                </a:solidFill>
                <a:latin typeface="Calibri" panose="020F0502020204030204"/>
              </a:rPr>
              <a:t>การส</a:t>
            </a:r>
            <a:r>
              <a:rPr lang="th-TH" sz="2600" b="1" cap="none" dirty="0" err="1">
                <a:solidFill>
                  <a:prstClr val="black"/>
                </a:solidFill>
                <a:latin typeface="Calibri" panose="020F0502020204030204"/>
              </a:rPr>
              <a:t>ุบ</a:t>
            </a:r>
            <a:r>
              <a:rPr lang="th-TH" sz="2600" b="1" cap="none" dirty="0">
                <a:solidFill>
                  <a:prstClr val="black"/>
                </a:solidFill>
                <a:latin typeface="Calibri" panose="020F0502020204030204"/>
              </a:rPr>
              <a:t>บุหรี่มวนแรก เกินกว่า 30 นาที หลังตื่นนอน.....................................1 คะแนน</a:t>
            </a:r>
          </a:p>
          <a:p>
            <a:pPr lvl="0">
              <a:lnSpc>
                <a:spcPct val="90000"/>
              </a:lnSpc>
              <a:buClrTx/>
            </a:pPr>
            <a:endParaRPr lang="th-TH" sz="2600" b="1" cap="none" dirty="0">
              <a:solidFill>
                <a:prstClr val="black"/>
              </a:solidFill>
              <a:latin typeface="Calibri" panose="020F0502020204030204"/>
            </a:endParaRPr>
          </a:p>
          <a:p>
            <a:pPr lvl="0">
              <a:lnSpc>
                <a:spcPct val="90000"/>
              </a:lnSpc>
              <a:buClrTx/>
            </a:pPr>
            <a:r>
              <a:rPr lang="th-TH" sz="3300" b="1" cap="none" dirty="0">
                <a:solidFill>
                  <a:prstClr val="black"/>
                </a:solidFill>
                <a:latin typeface="Calibri" panose="020F0502020204030204"/>
              </a:rPr>
              <a:t>จำนวนการสูบบุหรี่ใน 1 วัน</a:t>
            </a:r>
          </a:p>
          <a:p>
            <a:pPr lvl="0">
              <a:lnSpc>
                <a:spcPct val="90000"/>
              </a:lnSpc>
              <a:buClrTx/>
            </a:pPr>
            <a:r>
              <a:rPr lang="th-TH" sz="2600" b="1" cap="none" dirty="0">
                <a:solidFill>
                  <a:prstClr val="black"/>
                </a:solidFill>
                <a:latin typeface="Calibri" panose="020F0502020204030204"/>
              </a:rPr>
              <a:t>มากกว่าวันละ 30 มวน........................................................................... 3 คะแนน</a:t>
            </a:r>
          </a:p>
          <a:p>
            <a:pPr lvl="0">
              <a:lnSpc>
                <a:spcPct val="90000"/>
              </a:lnSpc>
              <a:buClrTx/>
            </a:pPr>
            <a:r>
              <a:rPr lang="th-TH" sz="2600" b="1" cap="none" dirty="0">
                <a:solidFill>
                  <a:prstClr val="black"/>
                </a:solidFill>
                <a:latin typeface="Calibri" panose="020F0502020204030204"/>
              </a:rPr>
              <a:t>วันละ 21-30 มวน.................................................................................. 2 คะแนน</a:t>
            </a:r>
          </a:p>
          <a:p>
            <a:pPr lvl="0">
              <a:lnSpc>
                <a:spcPct val="90000"/>
              </a:lnSpc>
              <a:buClrTx/>
            </a:pPr>
            <a:r>
              <a:rPr lang="th-TH" sz="2600" b="1" cap="none" dirty="0">
                <a:solidFill>
                  <a:prstClr val="black"/>
                </a:solidFill>
                <a:latin typeface="Calibri" panose="020F0502020204030204"/>
              </a:rPr>
              <a:t>วันละ 11- 20 มวน................................................................................. 1 คะแนน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16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01B35FD-A8ED-4DE9-9141-FFD4641B6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502000"/>
            <a:ext cx="10364451" cy="1129601"/>
          </a:xfrm>
        </p:spPr>
        <p:txBody>
          <a:bodyPr/>
          <a:lstStyle/>
          <a:p>
            <a:r>
              <a:rPr lang="th-TH" sz="5400" b="1" cap="none" dirty="0">
                <a:solidFill>
                  <a:prstClr val="black"/>
                </a:solidFill>
                <a:latin typeface="Calibri Light" panose="020F0302020204030204"/>
              </a:rPr>
              <a:t> การแปลผล</a:t>
            </a:r>
            <a:endParaRPr lang="en-US" b="1" dirty="0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AC89C95-39E2-4530-B07A-CC2D93E16F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70848"/>
            <a:ext cx="10363826" cy="3720352"/>
          </a:xfrm>
        </p:spPr>
        <p:txBody>
          <a:bodyPr/>
          <a:lstStyle/>
          <a:p>
            <a:pPr marL="0" lvl="0" indent="0" algn="ctr">
              <a:lnSpc>
                <a:spcPct val="90000"/>
              </a:lnSpc>
              <a:buClrTx/>
              <a:buNone/>
            </a:pPr>
            <a:r>
              <a:rPr lang="th-TH" sz="3600" b="1" cap="none" dirty="0">
                <a:solidFill>
                  <a:srgbClr val="FF0000"/>
                </a:solidFill>
                <a:latin typeface="Calibri" panose="020F0502020204030204"/>
              </a:rPr>
              <a:t>5 - 6 คะแนน =</a:t>
            </a:r>
            <a:r>
              <a:rPr lang="en-US" sz="3600" b="1" cap="none" dirty="0">
                <a:solidFill>
                  <a:srgbClr val="FF0000"/>
                </a:solidFill>
                <a:latin typeface="Calibri" panose="020F0502020204030204"/>
              </a:rPr>
              <a:t> …………………</a:t>
            </a:r>
            <a:r>
              <a:rPr lang="th-TH" sz="3600" b="1" cap="none" dirty="0">
                <a:solidFill>
                  <a:srgbClr val="FF0000"/>
                </a:solidFill>
                <a:latin typeface="Calibri" panose="020F0502020204030204"/>
              </a:rPr>
              <a:t>ติดนิโคตินรุนแรง</a:t>
            </a:r>
          </a:p>
          <a:p>
            <a:pPr marL="0" lvl="0" indent="0" algn="ctr">
              <a:lnSpc>
                <a:spcPct val="90000"/>
              </a:lnSpc>
              <a:buClrTx/>
              <a:buNone/>
            </a:pPr>
            <a:endParaRPr lang="th-TH" sz="3600" b="1" cap="none" dirty="0">
              <a:solidFill>
                <a:prstClr val="black"/>
              </a:solidFill>
              <a:latin typeface="Calibri" panose="020F0502020204030204"/>
            </a:endParaRPr>
          </a:p>
          <a:p>
            <a:pPr marL="0" lvl="0" indent="0" algn="ctr">
              <a:lnSpc>
                <a:spcPct val="90000"/>
              </a:lnSpc>
              <a:buClrTx/>
              <a:buNone/>
            </a:pPr>
            <a:r>
              <a:rPr lang="th-TH" sz="3600" b="1" cap="none" dirty="0">
                <a:solidFill>
                  <a:prstClr val="black"/>
                </a:solidFill>
                <a:latin typeface="Calibri" panose="020F0502020204030204"/>
              </a:rPr>
              <a:t>     </a:t>
            </a:r>
            <a:r>
              <a:rPr lang="th-TH" sz="3600" b="1" cap="none" dirty="0">
                <a:solidFill>
                  <a:srgbClr val="0070C0"/>
                </a:solidFill>
                <a:latin typeface="Calibri" panose="020F0502020204030204"/>
              </a:rPr>
              <a:t>3 - 4 คะแนน  = </a:t>
            </a:r>
            <a:r>
              <a:rPr lang="en-US" sz="3600" b="1" cap="none" dirty="0">
                <a:solidFill>
                  <a:srgbClr val="0070C0"/>
                </a:solidFill>
                <a:latin typeface="Calibri" panose="020F0502020204030204"/>
              </a:rPr>
              <a:t>………………..</a:t>
            </a:r>
            <a:r>
              <a:rPr lang="th-TH" sz="3600" b="1" cap="none" dirty="0">
                <a:solidFill>
                  <a:srgbClr val="0070C0"/>
                </a:solidFill>
                <a:latin typeface="Calibri" panose="020F0502020204030204"/>
              </a:rPr>
              <a:t>ติดนิโคตินปานกลาง</a:t>
            </a:r>
          </a:p>
          <a:p>
            <a:pPr marL="0" lvl="0" indent="0" algn="ctr">
              <a:lnSpc>
                <a:spcPct val="90000"/>
              </a:lnSpc>
              <a:buClrTx/>
              <a:buNone/>
            </a:pPr>
            <a:endParaRPr lang="th-TH" sz="3600" b="1" cap="none" dirty="0">
              <a:solidFill>
                <a:prstClr val="black"/>
              </a:solidFill>
              <a:latin typeface="Calibri" panose="020F0502020204030204"/>
            </a:endParaRPr>
          </a:p>
          <a:p>
            <a:pPr marL="0" lvl="0" indent="0" algn="ctr">
              <a:lnSpc>
                <a:spcPct val="90000"/>
              </a:lnSpc>
              <a:buClrTx/>
              <a:buNone/>
            </a:pPr>
            <a:r>
              <a:rPr lang="th-TH" sz="3600" b="1" cap="none" dirty="0">
                <a:solidFill>
                  <a:prstClr val="black"/>
                </a:solidFill>
                <a:latin typeface="Calibri" panose="020F0502020204030204"/>
              </a:rPr>
              <a:t>   0 - 2 คะแนน = </a:t>
            </a:r>
            <a:r>
              <a:rPr lang="en-US" sz="3600" b="1" cap="none" dirty="0">
                <a:solidFill>
                  <a:prstClr val="black"/>
                </a:solidFill>
                <a:latin typeface="Calibri" panose="020F0502020204030204"/>
              </a:rPr>
              <a:t>………………...</a:t>
            </a:r>
            <a:r>
              <a:rPr lang="th-TH" sz="3600" b="1" cap="none" dirty="0">
                <a:solidFill>
                  <a:prstClr val="black"/>
                </a:solidFill>
                <a:latin typeface="Calibri" panose="020F0502020204030204"/>
              </a:rPr>
              <a:t>ติดนิโคตินเล็กน้อย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23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9B2215C-C06C-479E-B867-494DD0FA289E}"/>
              </a:ext>
            </a:extLst>
          </p:cNvPr>
          <p:cNvSpPr txBox="1"/>
          <p:nvPr/>
        </p:nvSpPr>
        <p:spPr>
          <a:xfrm>
            <a:off x="2905228" y="422510"/>
            <a:ext cx="63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ปัจจัยเกื้อด้าน</a:t>
            </a:r>
            <a:r>
              <a:rPr lang="th-TH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ผู้สูบบุหรี่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graphicFrame>
        <p:nvGraphicFramePr>
          <p:cNvPr id="5" name="ตาราง 4">
            <a:extLst>
              <a:ext uri="{FF2B5EF4-FFF2-40B4-BE49-F238E27FC236}">
                <a16:creationId xmlns:a16="http://schemas.microsoft.com/office/drawing/2014/main" id="{D79511D5-807A-47B8-9FFD-B06C7B8415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14832" y="1909273"/>
          <a:ext cx="7362336" cy="43249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681168">
                  <a:extLst>
                    <a:ext uri="{9D8B030D-6E8A-4147-A177-3AD203B41FA5}">
                      <a16:colId xmlns:a16="http://schemas.microsoft.com/office/drawing/2014/main" val="1276814341"/>
                    </a:ext>
                  </a:extLst>
                </a:gridCol>
                <a:gridCol w="3681168">
                  <a:extLst>
                    <a:ext uri="{9D8B030D-6E8A-4147-A177-3AD203B41FA5}">
                      <a16:colId xmlns:a16="http://schemas.microsoft.com/office/drawing/2014/main" val="74863211"/>
                    </a:ext>
                  </a:extLst>
                </a:gridCol>
              </a:tblGrid>
              <a:tr h="2191386">
                <a:tc>
                  <a:txBody>
                    <a:bodyPr/>
                    <a:lstStyle/>
                    <a:p>
                      <a:pPr algn="ctr"/>
                      <a:endParaRPr lang="th-TH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r>
                        <a:rPr lang="th-TH" sz="8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ตั้งใจเลิก</a:t>
                      </a:r>
                      <a:endParaRPr lang="th-TH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r>
                        <a:rPr lang="th-TH" sz="8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ใจแข็ง</a:t>
                      </a:r>
                      <a:endParaRPr lang="en-US" sz="8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182315"/>
                  </a:ext>
                </a:extLst>
              </a:tr>
              <a:tr h="1912514">
                <a:tc>
                  <a:txBody>
                    <a:bodyPr/>
                    <a:lstStyle/>
                    <a:p>
                      <a:pPr algn="ctr"/>
                      <a:endParaRPr lang="th-TH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r>
                        <a:rPr lang="th-TH" sz="8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ไม่เลิก</a:t>
                      </a:r>
                      <a:endParaRPr lang="th-TH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r>
                        <a:rPr lang="th-TH" sz="8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ใจอ่อน</a:t>
                      </a:r>
                      <a:endParaRPr lang="en-US" sz="8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373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569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9B2215C-C06C-479E-B867-494DD0FA289E}"/>
              </a:ext>
            </a:extLst>
          </p:cNvPr>
          <p:cNvSpPr txBox="1"/>
          <p:nvPr/>
        </p:nvSpPr>
        <p:spPr>
          <a:xfrm>
            <a:off x="2168948" y="351122"/>
            <a:ext cx="85481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ปัจจัยเกื้อด้าน</a:t>
            </a:r>
            <a:r>
              <a:rPr lang="th-TH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ผู้ชวนเลิกสูบบุหรี่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graphicFrame>
        <p:nvGraphicFramePr>
          <p:cNvPr id="5" name="ตาราง 4">
            <a:extLst>
              <a:ext uri="{FF2B5EF4-FFF2-40B4-BE49-F238E27FC236}">
                <a16:creationId xmlns:a16="http://schemas.microsoft.com/office/drawing/2014/main" id="{D79511D5-807A-47B8-9FFD-B06C7B8415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168948" y="1872839"/>
          <a:ext cx="7986074" cy="453834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993037">
                  <a:extLst>
                    <a:ext uri="{9D8B030D-6E8A-4147-A177-3AD203B41FA5}">
                      <a16:colId xmlns:a16="http://schemas.microsoft.com/office/drawing/2014/main" val="1276814341"/>
                    </a:ext>
                  </a:extLst>
                </a:gridCol>
                <a:gridCol w="3993037">
                  <a:extLst>
                    <a:ext uri="{9D8B030D-6E8A-4147-A177-3AD203B41FA5}">
                      <a16:colId xmlns:a16="http://schemas.microsoft.com/office/drawing/2014/main" val="74863211"/>
                    </a:ext>
                  </a:extLst>
                </a:gridCol>
              </a:tblGrid>
              <a:tr h="2191386">
                <a:tc>
                  <a:txBody>
                    <a:bodyPr/>
                    <a:lstStyle/>
                    <a:p>
                      <a:pPr algn="ctr"/>
                      <a:endParaRPr lang="th-TH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r>
                        <a:rPr lang="th-TH" sz="8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ตั้งใจชวน</a:t>
                      </a:r>
                      <a:endParaRPr lang="th-TH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r>
                        <a:rPr lang="th-TH" sz="8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ติดตาม</a:t>
                      </a:r>
                      <a:endParaRPr lang="en-US" sz="8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A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182315"/>
                  </a:ext>
                </a:extLst>
              </a:tr>
              <a:tr h="1912514">
                <a:tc>
                  <a:txBody>
                    <a:bodyPr/>
                    <a:lstStyle/>
                    <a:p>
                      <a:pPr algn="ctr"/>
                      <a:endParaRPr lang="th-TH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r>
                        <a:rPr lang="th-TH" sz="8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ไม่ตั้งใจชวน</a:t>
                      </a:r>
                    </a:p>
                    <a:p>
                      <a:pPr algn="ctr"/>
                      <a:endParaRPr lang="th-TH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r>
                        <a:rPr lang="th-TH" sz="8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ไม่ติดตาม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373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18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9B2215C-C06C-479E-B867-494DD0FA289E}"/>
              </a:ext>
            </a:extLst>
          </p:cNvPr>
          <p:cNvSpPr txBox="1"/>
          <p:nvPr/>
        </p:nvSpPr>
        <p:spPr>
          <a:xfrm>
            <a:off x="569226" y="265704"/>
            <a:ext cx="114535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ความสัมพันธ์ระหว่าง</a:t>
            </a:r>
            <a:r>
              <a:rPr lang="th-TH" sz="6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ผู้สูบ</a:t>
            </a:r>
            <a:r>
              <a:rPr lang="th-TH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และ</a:t>
            </a:r>
            <a:r>
              <a:rPr lang="th-TH" sz="6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ผู้ชวน</a:t>
            </a:r>
            <a:r>
              <a:rPr lang="th-TH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เลิกสูบบุหรี่</a:t>
            </a:r>
            <a:endParaRPr lang="en-US" sz="6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graphicFrame>
        <p:nvGraphicFramePr>
          <p:cNvPr id="5" name="ตาราง 4">
            <a:extLst>
              <a:ext uri="{FF2B5EF4-FFF2-40B4-BE49-F238E27FC236}">
                <a16:creationId xmlns:a16="http://schemas.microsoft.com/office/drawing/2014/main" id="{D79511D5-807A-47B8-9FFD-B06C7B84159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84251" y="1765004"/>
          <a:ext cx="8452884" cy="459337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4226442">
                  <a:extLst>
                    <a:ext uri="{9D8B030D-6E8A-4147-A177-3AD203B41FA5}">
                      <a16:colId xmlns:a16="http://schemas.microsoft.com/office/drawing/2014/main" val="1276814341"/>
                    </a:ext>
                  </a:extLst>
                </a:gridCol>
                <a:gridCol w="4226442">
                  <a:extLst>
                    <a:ext uri="{9D8B030D-6E8A-4147-A177-3AD203B41FA5}">
                      <a16:colId xmlns:a16="http://schemas.microsoft.com/office/drawing/2014/main" val="74863211"/>
                    </a:ext>
                  </a:extLst>
                </a:gridCol>
              </a:tblGrid>
              <a:tr h="2327374">
                <a:tc>
                  <a:txBody>
                    <a:bodyPr/>
                    <a:lstStyle/>
                    <a:p>
                      <a:pPr algn="ctr"/>
                      <a:endParaRPr lang="th-TH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r>
                        <a:rPr lang="th-TH" sz="8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ตั้งใจเลิก</a:t>
                      </a:r>
                      <a:endParaRPr lang="th-TH" sz="16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00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05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r>
                        <a:rPr lang="th-TH" sz="8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ติดตาม</a:t>
                      </a:r>
                      <a:endParaRPr lang="en-US" sz="8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182315"/>
                  </a:ext>
                </a:extLst>
              </a:tr>
              <a:tr h="2266001">
                <a:tc>
                  <a:txBody>
                    <a:bodyPr/>
                    <a:lstStyle/>
                    <a:p>
                      <a:pPr algn="ctr"/>
                      <a:endParaRPr lang="th-TH" sz="12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r>
                        <a:rPr lang="th-TH" sz="8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ไม่ตั้งใจเลิก</a:t>
                      </a:r>
                      <a:endParaRPr lang="th-TH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th-TH"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r>
                        <a:rPr lang="th-TH" sz="88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ไม่ติดตาม</a:t>
                      </a:r>
                      <a:endParaRPr lang="en-US" sz="88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5373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12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F9B2215C-C06C-479E-B867-494DD0FA289E}"/>
              </a:ext>
            </a:extLst>
          </p:cNvPr>
          <p:cNvSpPr txBox="1"/>
          <p:nvPr/>
        </p:nvSpPr>
        <p:spPr>
          <a:xfrm>
            <a:off x="509047" y="471341"/>
            <a:ext cx="114535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เทคนิคการชวนเลิกบุหรี่ แบบ 4.0</a:t>
            </a:r>
            <a:endParaRPr lang="en-US" sz="6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graphicFrame>
        <p:nvGraphicFramePr>
          <p:cNvPr id="5" name="ตาราง 4">
            <a:extLst>
              <a:ext uri="{FF2B5EF4-FFF2-40B4-BE49-F238E27FC236}">
                <a16:creationId xmlns:a16="http://schemas.microsoft.com/office/drawing/2014/main" id="{D79511D5-807A-47B8-9FFD-B06C7B841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877354"/>
              </p:ext>
            </p:extLst>
          </p:nvPr>
        </p:nvGraphicFramePr>
        <p:xfrm>
          <a:off x="928931" y="1859280"/>
          <a:ext cx="10613798" cy="33832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5306899">
                  <a:extLst>
                    <a:ext uri="{9D8B030D-6E8A-4147-A177-3AD203B41FA5}">
                      <a16:colId xmlns:a16="http://schemas.microsoft.com/office/drawing/2014/main" val="1276814341"/>
                    </a:ext>
                  </a:extLst>
                </a:gridCol>
                <a:gridCol w="5306899">
                  <a:extLst>
                    <a:ext uri="{9D8B030D-6E8A-4147-A177-3AD203B41FA5}">
                      <a16:colId xmlns:a16="http://schemas.microsoft.com/office/drawing/2014/main" val="74863211"/>
                    </a:ext>
                  </a:extLst>
                </a:gridCol>
              </a:tblGrid>
              <a:tr h="2191386"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cs typeface="+mj-cs"/>
                      </a:endParaRPr>
                    </a:p>
                    <a:p>
                      <a:pPr algn="ctr"/>
                      <a:endParaRPr lang="en-US" sz="600" b="1" dirty="0">
                        <a:cs typeface="+mj-cs"/>
                      </a:endParaRPr>
                    </a:p>
                    <a:p>
                      <a:pPr algn="ctr"/>
                      <a:r>
                        <a:rPr lang="en-US" sz="9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D</a:t>
                      </a:r>
                      <a:r>
                        <a:rPr lang="en-US" sz="6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isruptive</a:t>
                      </a:r>
                    </a:p>
                    <a:p>
                      <a:pPr algn="ctr"/>
                      <a:r>
                        <a:rPr lang="th-TH" sz="6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(เปลี่ยนแปลง)</a:t>
                      </a:r>
                      <a:endParaRPr lang="en-US" sz="2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  <a:p>
                      <a:pPr algn="ctr"/>
                      <a:endParaRPr lang="en-US" sz="2000" b="1" dirty="0">
                        <a:cs typeface="+mj-cs"/>
                      </a:endParaRPr>
                    </a:p>
                    <a:p>
                      <a:pPr algn="ctr"/>
                      <a:endParaRPr lang="th-TH" sz="1800" b="1" dirty="0"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cs typeface="+mj-cs"/>
                      </a:endParaRPr>
                    </a:p>
                    <a:p>
                      <a:pPr algn="ctr"/>
                      <a:r>
                        <a:rPr lang="en-US" sz="96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T</a:t>
                      </a:r>
                      <a:r>
                        <a:rPr lang="en-US" sz="6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ransformative</a:t>
                      </a:r>
                    </a:p>
                    <a:p>
                      <a:pPr algn="ctr"/>
                      <a:r>
                        <a:rPr lang="th-TH" sz="60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cs typeface="+mj-cs"/>
                        </a:rPr>
                        <a:t>(ปรับปรุง)</a:t>
                      </a:r>
                      <a:endParaRPr lang="th-TH" sz="60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cs typeface="+mj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1823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66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8000" b="1" dirty="0"/>
              <a:t>ปัจจัย ๔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854558"/>
            <a:ext cx="10363826" cy="3936641"/>
          </a:xfrm>
        </p:spPr>
        <p:txBody>
          <a:bodyPr>
            <a:noAutofit/>
          </a:bodyPr>
          <a:lstStyle/>
          <a:p>
            <a:r>
              <a:rPr lang="th-TH" sz="5400" b="1" dirty="0"/>
              <a:t> อาหาร</a:t>
            </a:r>
          </a:p>
          <a:p>
            <a:r>
              <a:rPr lang="th-TH" sz="5400" b="1" dirty="0"/>
              <a:t> เครื่องนุ่งห่ม</a:t>
            </a:r>
          </a:p>
          <a:p>
            <a:r>
              <a:rPr lang="th-TH" sz="5400" b="1" dirty="0"/>
              <a:t> ที่อยู่อาศัย</a:t>
            </a:r>
          </a:p>
          <a:p>
            <a:r>
              <a:rPr lang="th-TH" sz="5400" b="1" dirty="0"/>
              <a:t> ยารักษาโรค</a:t>
            </a:r>
          </a:p>
        </p:txBody>
      </p:sp>
    </p:spTree>
    <p:extLst>
      <p:ext uri="{BB962C8B-B14F-4D97-AF65-F5344CB8AC3E}">
        <p14:creationId xmlns:p14="http://schemas.microsoft.com/office/powerpoint/2010/main" val="198228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600" dirty="0" smtClean="0">
                <a:solidFill>
                  <a:srgbClr val="00B0F0"/>
                </a:solidFill>
              </a:rPr>
              <a:t>หน่วยงานที่ปรึกษาการเลิกบุหรี่</a:t>
            </a:r>
            <a:endParaRPr lang="th-TH" sz="6600" dirty="0">
              <a:solidFill>
                <a:srgbClr val="00B0F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828800"/>
            <a:ext cx="10363826" cy="4657344"/>
          </a:xfrm>
        </p:spPr>
        <p:txBody>
          <a:bodyPr>
            <a:normAutofit fontScale="92500" lnSpcReduction="20000"/>
          </a:bodyPr>
          <a:lstStyle/>
          <a:p>
            <a:r>
              <a:rPr lang="th-TH" sz="4100" dirty="0" smtClean="0"/>
              <a:t>สายด่วนเลิกบุหรี่ .........</a:t>
            </a:r>
            <a:r>
              <a:rPr lang="th-TH" sz="5200" b="1" dirty="0" smtClean="0"/>
              <a:t>1600</a:t>
            </a:r>
          </a:p>
          <a:p>
            <a:r>
              <a:rPr lang="th-TH" sz="4100" dirty="0" smtClean="0"/>
              <a:t>คลินิกฟ้าใส</a:t>
            </a:r>
          </a:p>
          <a:p>
            <a:r>
              <a:rPr lang="th-TH" sz="4100" dirty="0" smtClean="0"/>
              <a:t>โรงพยาบาลทุกระดับ </a:t>
            </a:r>
          </a:p>
          <a:p>
            <a:r>
              <a:rPr lang="th-TH" sz="4100" dirty="0" smtClean="0"/>
              <a:t>เครือข่ายวิชาชีพสุขภาพเพื่อสังคมไทยปลอดบุหรี่   </a:t>
            </a:r>
            <a:r>
              <a:rPr lang="th-TH" sz="4800" b="1" dirty="0" smtClean="0"/>
              <a:t>02 716 6556</a:t>
            </a:r>
          </a:p>
          <a:p>
            <a:r>
              <a:rPr lang="th-TH" sz="4100" dirty="0" smtClean="0"/>
              <a:t>สสส.</a:t>
            </a:r>
          </a:p>
          <a:p>
            <a:r>
              <a:rPr lang="th-TH" sz="4100" dirty="0" smtClean="0"/>
              <a:t>กรมควบคุมโรค กระทรวงสาธารณสุข</a:t>
            </a:r>
          </a:p>
          <a:p>
            <a:endParaRPr lang="th-TH" dirty="0" smtClean="0"/>
          </a:p>
        </p:txBody>
      </p:sp>
    </p:spTree>
    <p:extLst>
      <p:ext uri="{BB962C8B-B14F-4D97-AF65-F5344CB8AC3E}">
        <p14:creationId xmlns:p14="http://schemas.microsoft.com/office/powerpoint/2010/main" val="10001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382773" y="1918304"/>
            <a:ext cx="10725020" cy="22709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7200" dirty="0"/>
              <a:t>     </a:t>
            </a:r>
            <a:r>
              <a:rPr lang="en-US" sz="72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WWW.quitforking.com</a:t>
            </a:r>
            <a:endParaRPr lang="th-TH" sz="7200" b="1" dirty="0"/>
          </a:p>
        </p:txBody>
      </p:sp>
    </p:spTree>
    <p:extLst>
      <p:ext uri="{BB962C8B-B14F-4D97-AF65-F5344CB8AC3E}">
        <p14:creationId xmlns:p14="http://schemas.microsoft.com/office/powerpoint/2010/main" val="137175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6221" y="0"/>
            <a:ext cx="14527369" cy="7169426"/>
          </a:xfrm>
        </p:spPr>
      </p:pic>
    </p:spTree>
    <p:extLst>
      <p:ext uri="{BB962C8B-B14F-4D97-AF65-F5344CB8AC3E}">
        <p14:creationId xmlns:p14="http://schemas.microsoft.com/office/powerpoint/2010/main" val="32435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087" y="1716946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9600" b="1" dirty="0"/>
              <a:t>    จากหยดน้ำ สู่ มหานที</a:t>
            </a:r>
          </a:p>
        </p:txBody>
      </p:sp>
    </p:spTree>
    <p:extLst>
      <p:ext uri="{BB962C8B-B14F-4D97-AF65-F5344CB8AC3E}">
        <p14:creationId xmlns:p14="http://schemas.microsoft.com/office/powerpoint/2010/main" val="127887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0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333887"/>
            <a:ext cx="10364451" cy="1118395"/>
          </a:xfrm>
        </p:spPr>
        <p:txBody>
          <a:bodyPr>
            <a:normAutofit/>
          </a:bodyPr>
          <a:lstStyle/>
          <a:p>
            <a:r>
              <a:rPr lang="th-TH" sz="5400" b="1" dirty="0"/>
              <a:t>ยาเสพติด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1546412"/>
            <a:ext cx="10363826" cy="4883571"/>
          </a:xfrm>
        </p:spPr>
        <p:txBody>
          <a:bodyPr>
            <a:noAutofit/>
          </a:bodyPr>
          <a:lstStyle/>
          <a:p>
            <a:r>
              <a:rPr lang="th-TH" sz="2600" dirty="0"/>
              <a:t>ฝิ่น Opium</a:t>
            </a:r>
            <a:r>
              <a:rPr lang="en-US" sz="2600" dirty="0"/>
              <a:t>, Morphine, Heroin, CODEINE</a:t>
            </a:r>
          </a:p>
          <a:p>
            <a:r>
              <a:rPr lang="th-TH" sz="2600" dirty="0"/>
              <a:t>กัญชง Cannabis, กัญชา Marijuana</a:t>
            </a:r>
          </a:p>
          <a:p>
            <a:r>
              <a:rPr lang="th-TH" sz="2600" dirty="0"/>
              <a:t>กระท่อม k</a:t>
            </a:r>
            <a:r>
              <a:rPr lang="en-US" sz="2600" dirty="0"/>
              <a:t>R</a:t>
            </a:r>
            <a:r>
              <a:rPr lang="th-TH" sz="2600" dirty="0" err="1"/>
              <a:t>athom</a:t>
            </a:r>
            <a:endParaRPr lang="th-TH" sz="2600" dirty="0"/>
          </a:p>
          <a:p>
            <a:r>
              <a:rPr lang="th-TH" sz="2600" dirty="0"/>
              <a:t>ยาบ้า  Methamphetamine</a:t>
            </a:r>
          </a:p>
          <a:p>
            <a:r>
              <a:rPr lang="th-TH" sz="2600" dirty="0"/>
              <a:t>ยากล่อมประสาท KETAMINE, SCOPOLAMINE, TRANQUILIZERS (VALIUM, SIBELIUM, DRAMAMINE)</a:t>
            </a:r>
          </a:p>
          <a:p>
            <a:r>
              <a:rPr lang="th-TH" sz="2600" dirty="0"/>
              <a:t>บุหรี่ tobacco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4828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241734" y="1564914"/>
            <a:ext cx="10363826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6000" dirty="0"/>
              <a:t>			    </a:t>
            </a:r>
            <a:r>
              <a:rPr lang="th-TH" sz="9600" b="1" dirty="0"/>
              <a:t>บุหรี่ คืออะไร</a:t>
            </a:r>
          </a:p>
        </p:txBody>
      </p:sp>
    </p:spTree>
    <p:extLst>
      <p:ext uri="{BB962C8B-B14F-4D97-AF65-F5344CB8AC3E}">
        <p14:creationId xmlns:p14="http://schemas.microsoft.com/office/powerpoint/2010/main" val="369137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1.xml><?xml version="1.0" encoding="utf-8"?>
<a:theme xmlns:a="http://schemas.openxmlformats.org/drawingml/2006/main" name="9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2.xml><?xml version="1.0" encoding="utf-8"?>
<a:theme xmlns:a="http://schemas.openxmlformats.org/drawingml/2006/main" name="10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3.xml><?xml version="1.0" encoding="utf-8"?>
<a:theme xmlns:a="http://schemas.openxmlformats.org/drawingml/2006/main" name="1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4.xml><?xml version="1.0" encoding="utf-8"?>
<a:theme xmlns:a="http://schemas.openxmlformats.org/drawingml/2006/main" name="12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5.xml><?xml version="1.0" encoding="utf-8"?>
<a:theme xmlns:a="http://schemas.openxmlformats.org/drawingml/2006/main" name="13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6.xml><?xml version="1.0" encoding="utf-8"?>
<a:theme xmlns:a="http://schemas.openxmlformats.org/drawingml/2006/main" name="14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5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9.xml><?xml version="1.0" encoding="utf-8"?>
<a:theme xmlns:a="http://schemas.openxmlformats.org/drawingml/2006/main" name="16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0.xml><?xml version="1.0" encoding="utf-8"?>
<a:theme xmlns:a="http://schemas.openxmlformats.org/drawingml/2006/main" name="17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1.xml><?xml version="1.0" encoding="utf-8"?>
<a:theme xmlns:a="http://schemas.openxmlformats.org/drawingml/2006/main" name="18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2.xml><?xml version="1.0" encoding="utf-8"?>
<a:theme xmlns:a="http://schemas.openxmlformats.org/drawingml/2006/main" name="19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3.xml><?xml version="1.0" encoding="utf-8"?>
<a:theme xmlns:a="http://schemas.openxmlformats.org/drawingml/2006/main" name="20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4.xml><?xml version="1.0" encoding="utf-8"?>
<a:theme xmlns:a="http://schemas.openxmlformats.org/drawingml/2006/main" name="2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5.xml><?xml version="1.0" encoding="utf-8"?>
<a:theme xmlns:a="http://schemas.openxmlformats.org/drawingml/2006/main" name="22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6.xml><?xml version="1.0" encoding="utf-8"?>
<a:theme xmlns:a="http://schemas.openxmlformats.org/drawingml/2006/main" name="23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7.xml><?xml version="1.0" encoding="utf-8"?>
<a:theme xmlns:a="http://schemas.openxmlformats.org/drawingml/2006/main" name="24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8.xml><?xml version="1.0" encoding="utf-8"?>
<a:theme xmlns:a="http://schemas.openxmlformats.org/drawingml/2006/main" name="25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9.xml><?xml version="1.0" encoding="utf-8"?>
<a:theme xmlns:a="http://schemas.openxmlformats.org/drawingml/2006/main" name="26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.xml><?xml version="1.0" encoding="utf-8"?>
<a:theme xmlns:a="http://schemas.openxmlformats.org/drawingml/2006/main" name="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0.xml><?xml version="1.0" encoding="utf-8"?>
<a:theme xmlns:a="http://schemas.openxmlformats.org/drawingml/2006/main" name="27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1.xml><?xml version="1.0" encoding="utf-8"?>
<a:theme xmlns:a="http://schemas.openxmlformats.org/drawingml/2006/main" name="28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2.xml><?xml version="1.0" encoding="utf-8"?>
<a:theme xmlns:a="http://schemas.openxmlformats.org/drawingml/2006/main" name="29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3.xml><?xml version="1.0" encoding="utf-8"?>
<a:theme xmlns:a="http://schemas.openxmlformats.org/drawingml/2006/main" name="30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4.xml><?xml version="1.0" encoding="utf-8"?>
<a:theme xmlns:a="http://schemas.openxmlformats.org/drawingml/2006/main" name="3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5.xml><?xml version="1.0" encoding="utf-8"?>
<a:theme xmlns:a="http://schemas.openxmlformats.org/drawingml/2006/main" name="32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6.xml><?xml version="1.0" encoding="utf-8"?>
<a:theme xmlns:a="http://schemas.openxmlformats.org/drawingml/2006/main" name="33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7.xml><?xml version="1.0" encoding="utf-8"?>
<a:theme xmlns:a="http://schemas.openxmlformats.org/drawingml/2006/main" name="34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8.xml><?xml version="1.0" encoding="utf-8"?>
<a:theme xmlns:a="http://schemas.openxmlformats.org/drawingml/2006/main" name="35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39.xml><?xml version="1.0" encoding="utf-8"?>
<a:theme xmlns:a="http://schemas.openxmlformats.org/drawingml/2006/main" name="36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.xml><?xml version="1.0" encoding="utf-8"?>
<a:theme xmlns:a="http://schemas.openxmlformats.org/drawingml/2006/main" name="2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0.xml><?xml version="1.0" encoding="utf-8"?>
<a:theme xmlns:a="http://schemas.openxmlformats.org/drawingml/2006/main" name="42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1.xml><?xml version="1.0" encoding="utf-8"?>
<a:theme xmlns:a="http://schemas.openxmlformats.org/drawingml/2006/main" name="43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2.xml><?xml version="1.0" encoding="utf-8"?>
<a:theme xmlns:a="http://schemas.openxmlformats.org/drawingml/2006/main" name="44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3.xml><?xml version="1.0" encoding="utf-8"?>
<a:theme xmlns:a="http://schemas.openxmlformats.org/drawingml/2006/main" name="45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4.xml><?xml version="1.0" encoding="utf-8"?>
<a:theme xmlns:a="http://schemas.openxmlformats.org/drawingml/2006/main" name="46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45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6.xml><?xml version="1.0" encoding="utf-8"?>
<a:theme xmlns:a="http://schemas.openxmlformats.org/drawingml/2006/main" name="4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7.xml><?xml version="1.0" encoding="utf-8"?>
<a:theme xmlns:a="http://schemas.openxmlformats.org/drawingml/2006/main" name="5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8.xml><?xml version="1.0" encoding="utf-8"?>
<a:theme xmlns:a="http://schemas.openxmlformats.org/drawingml/2006/main" name="6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9.xml><?xml version="1.0" encoding="utf-8"?>
<a:theme xmlns:a="http://schemas.openxmlformats.org/drawingml/2006/main" name="7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1789</Words>
  <Application>Microsoft Office PowerPoint</Application>
  <PresentationFormat>Widescreen</PresentationFormat>
  <Paragraphs>280</Paragraphs>
  <Slides>74</Slides>
  <Notes>0</Notes>
  <HiddenSlides>3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130" baseType="lpstr">
      <vt:lpstr>Adobe Caslon Pro Bold</vt:lpstr>
      <vt:lpstr>Adobe Gothic Std B</vt:lpstr>
      <vt:lpstr>Angsana New</vt:lpstr>
      <vt:lpstr>AngsanaUPC</vt:lpstr>
      <vt:lpstr>Arial</vt:lpstr>
      <vt:lpstr>Arial Unicode MS</vt:lpstr>
      <vt:lpstr>Calibri</vt:lpstr>
      <vt:lpstr>Calibri Light</vt:lpstr>
      <vt:lpstr>Cordia New</vt:lpstr>
      <vt:lpstr>Lucida Sans Unicode</vt:lpstr>
      <vt:lpstr>Tw Cen MT</vt:lpstr>
      <vt:lpstr>Office Theme</vt:lpstr>
      <vt:lpstr>Droplet</vt:lpstr>
      <vt:lpstr>1_Droplet</vt:lpstr>
      <vt:lpstr>2_Droplet</vt:lpstr>
      <vt:lpstr>3_Droplet</vt:lpstr>
      <vt:lpstr>4_Droplet</vt:lpstr>
      <vt:lpstr>5_Droplet</vt:lpstr>
      <vt:lpstr>6_Droplet</vt:lpstr>
      <vt:lpstr>7_Droplet</vt:lpstr>
      <vt:lpstr>8_Droplet</vt:lpstr>
      <vt:lpstr>9_Droplet</vt:lpstr>
      <vt:lpstr>10_Droplet</vt:lpstr>
      <vt:lpstr>11_Droplet</vt:lpstr>
      <vt:lpstr>12_Droplet</vt:lpstr>
      <vt:lpstr>13_Droplet</vt:lpstr>
      <vt:lpstr>14_Droplet</vt:lpstr>
      <vt:lpstr>1_Office Theme</vt:lpstr>
      <vt:lpstr>15_Droplet</vt:lpstr>
      <vt:lpstr>16_Droplet</vt:lpstr>
      <vt:lpstr>17_Droplet</vt:lpstr>
      <vt:lpstr>18_Droplet</vt:lpstr>
      <vt:lpstr>19_Droplet</vt:lpstr>
      <vt:lpstr>20_Droplet</vt:lpstr>
      <vt:lpstr>21_Droplet</vt:lpstr>
      <vt:lpstr>22_Droplet</vt:lpstr>
      <vt:lpstr>23_Droplet</vt:lpstr>
      <vt:lpstr>24_Droplet</vt:lpstr>
      <vt:lpstr>25_Droplet</vt:lpstr>
      <vt:lpstr>26_Droplet</vt:lpstr>
      <vt:lpstr>27_Droplet</vt:lpstr>
      <vt:lpstr>28_Droplet</vt:lpstr>
      <vt:lpstr>29_Droplet</vt:lpstr>
      <vt:lpstr>30_Droplet</vt:lpstr>
      <vt:lpstr>31_Droplet</vt:lpstr>
      <vt:lpstr>32_Droplet</vt:lpstr>
      <vt:lpstr>33_Droplet</vt:lpstr>
      <vt:lpstr>34_Droplet</vt:lpstr>
      <vt:lpstr>35_Droplet</vt:lpstr>
      <vt:lpstr>36_Droplet</vt:lpstr>
      <vt:lpstr>42_Droplet</vt:lpstr>
      <vt:lpstr>43_Droplet</vt:lpstr>
      <vt:lpstr>44_Droplet</vt:lpstr>
      <vt:lpstr>45_Droplet</vt:lpstr>
      <vt:lpstr>46_Droplet</vt:lpstr>
      <vt:lpstr>Chart</vt:lpstr>
      <vt:lpstr>การพัฒนาบุคลากรแกนนำในการควบคุมการบริโภคยาสูบ</vt:lpstr>
      <vt:lpstr>โครงการรณรงค์เพื่อการไม่สูบบุหรี่ รู้เท่าทันกลยุทธ์ทางการตลาดของธุรกิจยาสูบ </vt:lpstr>
      <vt:lpstr>PowerPoint Presentation</vt:lpstr>
      <vt:lpstr>PowerPoint Presentation</vt:lpstr>
      <vt:lpstr>PowerPoint Presentation</vt:lpstr>
      <vt:lpstr>อากาศ</vt:lpstr>
      <vt:lpstr>ปัจจัย ๔</vt:lpstr>
      <vt:lpstr>ยาเสพติด</vt:lpstr>
      <vt:lpstr>PowerPoint Presentation</vt:lpstr>
      <vt:lpstr>Smoking</vt:lpstr>
      <vt:lpstr>PowerPoint Presentation</vt:lpstr>
      <vt:lpstr>ประวัติความเป็นมาของบุหรี่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ภัยของนิโคติน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Tobacco Is Now the World’s Leading Single Agent of Death</vt:lpstr>
      <vt:lpstr>กลุ่มโรคที่เป็นผลจากการสูบบุหรี่ที่พบบ่อย</vt:lpstr>
      <vt:lpstr>การเสียชีวิตของคนไทยจากการสูบบุหรี่</vt:lpstr>
      <vt:lpstr>การเสียชีวิตของคนไทยจากการสูบบุหรี่</vt:lpstr>
      <vt:lpstr>ผู้ได้รับผลกระทบจากการสูบบุหรี่</vt:lpstr>
      <vt:lpstr>PowerPoint Presentation</vt:lpstr>
      <vt:lpstr>การรณรงค์เพื่อการมีสุขภาพที่ดีของประชาชนจากการเลิกสูบบุหรี่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จากการสำรวจพฤติกรรมการสูบบุหรี่ของประชากร อายุ 15 ปีขึ้นไป  โดยสำนักงานสถิติแห่งชาติ</vt:lpstr>
      <vt:lpstr>ทำอย่างไรจึงจะสามารถเลิกเสพยาสูบได้ด้วยตนเอง</vt:lpstr>
      <vt:lpstr>PowerPoint Presentation</vt:lpstr>
      <vt:lpstr>PowerPoint Presentation</vt:lpstr>
      <vt:lpstr>PowerPoint Presentation</vt:lpstr>
      <vt:lpstr>แนวทางการปฏิบัติ</vt:lpstr>
      <vt:lpstr>ความก้าวหน้าของโครงการ</vt:lpstr>
      <vt:lpstr>PowerPoint Presentation</vt:lpstr>
      <vt:lpstr>ข้อมูลบุคลากรในส่วนกรุงเทพมหานคร</vt:lpstr>
      <vt:lpstr>PowerPoint Presentation</vt:lpstr>
      <vt:lpstr>แนวทางการทำความเข้าใจเพื่อลดปัญหา</vt:lpstr>
      <vt:lpstr> กระบวนการช่วยเลิกบุหรี่.......... 5A</vt:lpstr>
      <vt:lpstr>การประเมินความตั้งใจในการเลิกเสพยาสูบ</vt:lpstr>
      <vt:lpstr>การประเมินความรุนแรงในการติดบุหรี่ (FAGERSTORM)</vt:lpstr>
      <vt:lpstr> การแปลผล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หน่วยงานที่ปรึกษาการเลิกบุหรี่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การพัฒนาบุคลากรแกนนำในการควบคุมการบริโภคยาสูบ</dc:title>
  <dc:creator>Wonchats Subhachaturas</dc:creator>
  <cp:lastModifiedBy>Wonchats Subhachaturas</cp:lastModifiedBy>
  <cp:revision>72</cp:revision>
  <dcterms:created xsi:type="dcterms:W3CDTF">2018-04-30T03:04:46Z</dcterms:created>
  <dcterms:modified xsi:type="dcterms:W3CDTF">2019-09-01T19:38:46Z</dcterms:modified>
</cp:coreProperties>
</file>